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7"/>
  </p:notesMasterIdLst>
  <p:handoutMasterIdLst>
    <p:handoutMasterId r:id="rId118"/>
  </p:handoutMasterIdLst>
  <p:sldIdLst>
    <p:sldId id="275" r:id="rId2"/>
    <p:sldId id="855" r:id="rId3"/>
    <p:sldId id="856" r:id="rId4"/>
    <p:sldId id="858" r:id="rId5"/>
    <p:sldId id="859" r:id="rId6"/>
    <p:sldId id="796" r:id="rId7"/>
    <p:sldId id="857" r:id="rId8"/>
    <p:sldId id="797" r:id="rId9"/>
    <p:sldId id="746" r:id="rId10"/>
    <p:sldId id="829" r:id="rId11"/>
    <p:sldId id="747" r:id="rId12"/>
    <p:sldId id="798" r:id="rId13"/>
    <p:sldId id="748" r:id="rId14"/>
    <p:sldId id="749" r:id="rId15"/>
    <p:sldId id="750" r:id="rId16"/>
    <p:sldId id="751" r:id="rId17"/>
    <p:sldId id="752" r:id="rId18"/>
    <p:sldId id="753" r:id="rId19"/>
    <p:sldId id="754" r:id="rId20"/>
    <p:sldId id="756" r:id="rId21"/>
    <p:sldId id="755" r:id="rId22"/>
    <p:sldId id="827" r:id="rId23"/>
    <p:sldId id="828" r:id="rId24"/>
    <p:sldId id="757" r:id="rId25"/>
    <p:sldId id="758" r:id="rId26"/>
    <p:sldId id="830" r:id="rId27"/>
    <p:sldId id="852" r:id="rId28"/>
    <p:sldId id="853" r:id="rId29"/>
    <p:sldId id="762" r:id="rId30"/>
    <p:sldId id="763" r:id="rId31"/>
    <p:sldId id="764" r:id="rId32"/>
    <p:sldId id="760" r:id="rId33"/>
    <p:sldId id="767" r:id="rId34"/>
    <p:sldId id="768" r:id="rId35"/>
    <p:sldId id="854" r:id="rId36"/>
    <p:sldId id="783" r:id="rId37"/>
    <p:sldId id="784" r:id="rId38"/>
    <p:sldId id="785" r:id="rId39"/>
    <p:sldId id="786" r:id="rId40"/>
    <p:sldId id="690" r:id="rId41"/>
    <p:sldId id="738" r:id="rId42"/>
    <p:sldId id="739" r:id="rId43"/>
    <p:sldId id="740" r:id="rId44"/>
    <p:sldId id="741" r:id="rId45"/>
    <p:sldId id="742" r:id="rId46"/>
    <p:sldId id="743" r:id="rId47"/>
    <p:sldId id="744" r:id="rId48"/>
    <p:sldId id="745" r:id="rId49"/>
    <p:sldId id="844" r:id="rId50"/>
    <p:sldId id="845" r:id="rId51"/>
    <p:sldId id="846" r:id="rId52"/>
    <p:sldId id="847" r:id="rId53"/>
    <p:sldId id="848" r:id="rId54"/>
    <p:sldId id="850" r:id="rId55"/>
    <p:sldId id="851" r:id="rId56"/>
    <p:sldId id="849" r:id="rId57"/>
    <p:sldId id="787" r:id="rId58"/>
    <p:sldId id="761" r:id="rId59"/>
    <p:sldId id="769" r:id="rId60"/>
    <p:sldId id="770" r:id="rId61"/>
    <p:sldId id="822" r:id="rId62"/>
    <p:sldId id="771" r:id="rId63"/>
    <p:sldId id="772" r:id="rId64"/>
    <p:sldId id="773" r:id="rId65"/>
    <p:sldId id="774" r:id="rId66"/>
    <p:sldId id="799" r:id="rId67"/>
    <p:sldId id="775" r:id="rId68"/>
    <p:sldId id="800" r:id="rId69"/>
    <p:sldId id="823" r:id="rId70"/>
    <p:sldId id="825" r:id="rId71"/>
    <p:sldId id="824" r:id="rId72"/>
    <p:sldId id="826" r:id="rId73"/>
    <p:sldId id="776" r:id="rId74"/>
    <p:sldId id="802" r:id="rId75"/>
    <p:sldId id="801" r:id="rId76"/>
    <p:sldId id="778" r:id="rId77"/>
    <p:sldId id="779" r:id="rId78"/>
    <p:sldId id="805" r:id="rId79"/>
    <p:sldId id="780" r:id="rId80"/>
    <p:sldId id="804" r:id="rId81"/>
    <p:sldId id="781" r:id="rId82"/>
    <p:sldId id="803" r:id="rId83"/>
    <p:sldId id="782" r:id="rId84"/>
    <p:sldId id="777" r:id="rId85"/>
    <p:sldId id="806" r:id="rId86"/>
    <p:sldId id="807" r:id="rId87"/>
    <p:sldId id="808" r:id="rId88"/>
    <p:sldId id="809" r:id="rId89"/>
    <p:sldId id="810" r:id="rId90"/>
    <p:sldId id="811" r:id="rId91"/>
    <p:sldId id="812" r:id="rId92"/>
    <p:sldId id="813" r:id="rId93"/>
    <p:sldId id="814" r:id="rId94"/>
    <p:sldId id="815" r:id="rId95"/>
    <p:sldId id="816" r:id="rId96"/>
    <p:sldId id="817" r:id="rId97"/>
    <p:sldId id="818" r:id="rId98"/>
    <p:sldId id="831" r:id="rId99"/>
    <p:sldId id="832" r:id="rId100"/>
    <p:sldId id="833" r:id="rId101"/>
    <p:sldId id="834" r:id="rId102"/>
    <p:sldId id="835" r:id="rId103"/>
    <p:sldId id="765" r:id="rId104"/>
    <p:sldId id="820" r:id="rId105"/>
    <p:sldId id="821" r:id="rId106"/>
    <p:sldId id="766" r:id="rId107"/>
    <p:sldId id="819" r:id="rId108"/>
    <p:sldId id="836" r:id="rId109"/>
    <p:sldId id="837" r:id="rId110"/>
    <p:sldId id="838" r:id="rId111"/>
    <p:sldId id="839" r:id="rId112"/>
    <p:sldId id="840" r:id="rId113"/>
    <p:sldId id="841" r:id="rId114"/>
    <p:sldId id="842" r:id="rId115"/>
    <p:sldId id="843" r:id="rId116"/>
  </p:sldIdLst>
  <p:sldSz cx="9144000" cy="576103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784" autoAdjust="0"/>
  </p:normalViewPr>
  <p:slideViewPr>
    <p:cSldViewPr>
      <p:cViewPr varScale="1">
        <p:scale>
          <a:sx n="129" d="100"/>
          <a:sy n="129" d="100"/>
        </p:scale>
        <p:origin x="1254" y="114"/>
      </p:cViewPr>
      <p:guideLst>
        <p:guide orient="horz" pos="20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handoutMaster" Target="handoutMasters/handout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79714" y="1143000"/>
            <a:ext cx="489857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502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287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8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492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81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845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650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193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803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815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13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408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779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2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82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619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847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0004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99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554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436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314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0528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574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2543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6227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7239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0743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9712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8132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619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5167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0279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7707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9374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1834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6748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0269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3450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9616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9644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5111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542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8881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347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5672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9979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6804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23245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9767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3014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8441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1754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3881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7939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43870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5972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2524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08664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95294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6929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57384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55390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0722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7205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65639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8556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6798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45008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93068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2870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95216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08029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77386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85081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85383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5488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67530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57650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858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86707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65960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33489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10753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87783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97841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51441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69527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55053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11940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9318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96070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08732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97712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37596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0913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17716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8431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69794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29981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47778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30342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01037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69463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43355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1868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40855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29517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756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762029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61142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52284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143000"/>
            <a:ext cx="489902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64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1" y="1789657"/>
            <a:ext cx="7772400" cy="12348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1" y="3264588"/>
            <a:ext cx="6400800" cy="14722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702005"/>
            <a:ext cx="7772400" cy="11442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41776"/>
            <a:ext cx="7772400" cy="126022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44245"/>
            <a:ext cx="4038601" cy="38020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1" y="1344245"/>
            <a:ext cx="4038601" cy="38020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89568"/>
            <a:ext cx="4040188" cy="537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26999"/>
            <a:ext cx="4040188" cy="33192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289568"/>
            <a:ext cx="4041775" cy="537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826999"/>
            <a:ext cx="4041775" cy="33192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9375"/>
            <a:ext cx="3008312" cy="9761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1" y="229378"/>
            <a:ext cx="5111750" cy="491688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205553"/>
            <a:ext cx="3008312" cy="39407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90" y="4032729"/>
            <a:ext cx="5486400" cy="4760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90" y="514763"/>
            <a:ext cx="5486400" cy="34566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90" y="4508813"/>
            <a:ext cx="5486400" cy="6761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6" y="230711"/>
            <a:ext cx="2057401" cy="491555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5" y="230711"/>
            <a:ext cx="6019801" cy="491555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30711"/>
            <a:ext cx="8229600" cy="960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44245"/>
            <a:ext cx="8229600" cy="3802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339633"/>
            <a:ext cx="2133600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F43B9-BAF7-4766-812F-3E92DDA2D863}" type="datetimeFigureOut">
              <a:rPr lang="zh-CN" altLang="en-US" smtClean="0"/>
              <a:pPr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339633"/>
            <a:ext cx="2895600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339633"/>
            <a:ext cx="2133600" cy="306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079EA-0626-47F3-9388-ECFD5A6945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23.png"/><Relationship Id="rId10" Type="http://schemas.openxmlformats.org/officeDocument/2006/relationships/image" Target="../media/image35.png"/><Relationship Id="rId4" Type="http://schemas.openxmlformats.org/officeDocument/2006/relationships/image" Target="../media/image7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9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7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7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9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7.png"/><Relationship Id="rId9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9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7.png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9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7.png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1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.png"/><Relationship Id="rId9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9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.png"/><Relationship Id="rId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9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7.png"/><Relationship Id="rId9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7.png"/><Relationship Id="rId9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1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7.png"/><Relationship Id="rId9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19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7.png"/><Relationship Id="rId9" Type="http://schemas.openxmlformats.org/officeDocument/2006/relationships/image" Target="../media/image10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9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7.png"/><Relationship Id="rId9" Type="http://schemas.openxmlformats.org/officeDocument/2006/relationships/image" Target="../media/image10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9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7.png"/><Relationship Id="rId9" Type="http://schemas.openxmlformats.org/officeDocument/2006/relationships/image" Target="../media/image1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9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0.png"/><Relationship Id="rId10" Type="http://schemas.openxmlformats.org/officeDocument/2006/relationships/image" Target="../media/image119.png"/><Relationship Id="rId4" Type="http://schemas.openxmlformats.org/officeDocument/2006/relationships/image" Target="../media/image7.png"/><Relationship Id="rId9" Type="http://schemas.openxmlformats.org/officeDocument/2006/relationships/image" Target="../media/image1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9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125.png"/><Relationship Id="rId4" Type="http://schemas.openxmlformats.org/officeDocument/2006/relationships/image" Target="../media/image7.png"/><Relationship Id="rId9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9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7.png"/><Relationship Id="rId9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9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7.png"/><Relationship Id="rId9" Type="http://schemas.openxmlformats.org/officeDocument/2006/relationships/image" Target="../media/image1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9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2.png"/><Relationship Id="rId4" Type="http://schemas.openxmlformats.org/officeDocument/2006/relationships/image" Target="../media/image7.png"/><Relationship Id="rId9" Type="http://schemas.openxmlformats.org/officeDocument/2006/relationships/image" Target="../media/image1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9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32.png"/><Relationship Id="rId4" Type="http://schemas.openxmlformats.org/officeDocument/2006/relationships/image" Target="../media/image7.png"/><Relationship Id="rId9" Type="http://schemas.openxmlformats.org/officeDocument/2006/relationships/image" Target="../media/image1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9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10" Type="http://schemas.openxmlformats.org/officeDocument/2006/relationships/image" Target="../media/image150.png"/><Relationship Id="rId4" Type="http://schemas.openxmlformats.org/officeDocument/2006/relationships/image" Target="../media/image7.png"/><Relationship Id="rId9" Type="http://schemas.openxmlformats.org/officeDocument/2006/relationships/image" Target="../media/image13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9.png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7.png"/><Relationship Id="rId9" Type="http://schemas.openxmlformats.org/officeDocument/2006/relationships/image" Target="../media/image1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9.png"/><Relationship Id="rId7" Type="http://schemas.openxmlformats.org/officeDocument/2006/relationships/image" Target="../media/image1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7.png"/><Relationship Id="rId9" Type="http://schemas.openxmlformats.org/officeDocument/2006/relationships/image" Target="../media/image16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9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7.png"/><Relationship Id="rId9" Type="http://schemas.openxmlformats.org/officeDocument/2006/relationships/image" Target="../media/image16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9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7.png"/><Relationship Id="rId9" Type="http://schemas.openxmlformats.org/officeDocument/2006/relationships/image" Target="../media/image17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9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7.png"/><Relationship Id="rId9" Type="http://schemas.openxmlformats.org/officeDocument/2006/relationships/image" Target="../media/image17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9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7.png"/><Relationship Id="rId9" Type="http://schemas.openxmlformats.org/officeDocument/2006/relationships/image" Target="../media/image18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9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7.png"/><Relationship Id="rId9" Type="http://schemas.openxmlformats.org/officeDocument/2006/relationships/image" Target="../media/image18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9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9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5" Type="http://schemas.openxmlformats.org/officeDocument/2006/relationships/image" Target="../media/image184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9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9.png"/><Relationship Id="rId7" Type="http://schemas.openxmlformats.org/officeDocument/2006/relationships/image" Target="../media/image19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png"/><Relationship Id="rId5" Type="http://schemas.openxmlformats.org/officeDocument/2006/relationships/image" Target="../media/image195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9.png"/><Relationship Id="rId7" Type="http://schemas.openxmlformats.org/officeDocument/2006/relationships/image" Target="../media/image20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19.png"/><Relationship Id="rId7" Type="http://schemas.openxmlformats.org/officeDocument/2006/relationships/image" Target="../media/image20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19.png"/><Relationship Id="rId7" Type="http://schemas.openxmlformats.org/officeDocument/2006/relationships/image" Target="../media/image20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19.png"/><Relationship Id="rId7" Type="http://schemas.openxmlformats.org/officeDocument/2006/relationships/image" Target="../media/image20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png"/><Relationship Id="rId5" Type="http://schemas.openxmlformats.org/officeDocument/2006/relationships/image" Target="../media/image203.pn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19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png"/><Relationship Id="rId5" Type="http://schemas.openxmlformats.org/officeDocument/2006/relationships/image" Target="../media/image210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19.png"/><Relationship Id="rId7" Type="http://schemas.openxmlformats.org/officeDocument/2006/relationships/image" Target="../media/image21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10" Type="http://schemas.openxmlformats.org/officeDocument/2006/relationships/image" Target="../media/image219.png"/><Relationship Id="rId4" Type="http://schemas.openxmlformats.org/officeDocument/2006/relationships/image" Target="../media/image7.png"/><Relationship Id="rId9" Type="http://schemas.openxmlformats.org/officeDocument/2006/relationships/image" Target="../media/image21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19.png"/><Relationship Id="rId7" Type="http://schemas.openxmlformats.org/officeDocument/2006/relationships/image" Target="../media/image21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10" Type="http://schemas.openxmlformats.org/officeDocument/2006/relationships/image" Target="../media/image219.png"/><Relationship Id="rId4" Type="http://schemas.openxmlformats.org/officeDocument/2006/relationships/image" Target="../media/image7.png"/><Relationship Id="rId9" Type="http://schemas.openxmlformats.org/officeDocument/2006/relationships/image" Target="../media/image21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19.png"/><Relationship Id="rId7" Type="http://schemas.openxmlformats.org/officeDocument/2006/relationships/image" Target="../media/image22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7.png"/><Relationship Id="rId9" Type="http://schemas.openxmlformats.org/officeDocument/2006/relationships/image" Target="../media/image22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3" Type="http://schemas.openxmlformats.org/officeDocument/2006/relationships/image" Target="../media/image19.png"/><Relationship Id="rId7" Type="http://schemas.openxmlformats.org/officeDocument/2006/relationships/image" Target="../media/image22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10" Type="http://schemas.openxmlformats.org/officeDocument/2006/relationships/image" Target="../media/image229.png"/><Relationship Id="rId4" Type="http://schemas.openxmlformats.org/officeDocument/2006/relationships/image" Target="../media/image7.png"/><Relationship Id="rId9" Type="http://schemas.openxmlformats.org/officeDocument/2006/relationships/image" Target="../media/image22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3" Type="http://schemas.openxmlformats.org/officeDocument/2006/relationships/image" Target="../media/image19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0" Type="http://schemas.openxmlformats.org/officeDocument/2006/relationships/image" Target="../media/image235.png"/><Relationship Id="rId4" Type="http://schemas.openxmlformats.org/officeDocument/2006/relationships/image" Target="../media/image7.png"/><Relationship Id="rId9" Type="http://schemas.openxmlformats.org/officeDocument/2006/relationships/image" Target="../media/image23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19.png"/><Relationship Id="rId7" Type="http://schemas.openxmlformats.org/officeDocument/2006/relationships/image" Target="../media/image23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5" Type="http://schemas.openxmlformats.org/officeDocument/2006/relationships/image" Target="../media/image236.png"/><Relationship Id="rId10" Type="http://schemas.openxmlformats.org/officeDocument/2006/relationships/image" Target="../media/image241.png"/><Relationship Id="rId4" Type="http://schemas.openxmlformats.org/officeDocument/2006/relationships/image" Target="../media/image7.png"/><Relationship Id="rId9" Type="http://schemas.openxmlformats.org/officeDocument/2006/relationships/image" Target="../media/image2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3" Type="http://schemas.openxmlformats.org/officeDocument/2006/relationships/image" Target="../media/image19.png"/><Relationship Id="rId7" Type="http://schemas.openxmlformats.org/officeDocument/2006/relationships/image" Target="../media/image24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11" Type="http://schemas.openxmlformats.org/officeDocument/2006/relationships/image" Target="../media/image247.png"/><Relationship Id="rId5" Type="http://schemas.openxmlformats.org/officeDocument/2006/relationships/image" Target="../media/image236.png"/><Relationship Id="rId10" Type="http://schemas.openxmlformats.org/officeDocument/2006/relationships/image" Target="../media/image246.png"/><Relationship Id="rId4" Type="http://schemas.openxmlformats.org/officeDocument/2006/relationships/image" Target="../media/image7.png"/><Relationship Id="rId9" Type="http://schemas.openxmlformats.org/officeDocument/2006/relationships/image" Target="../media/image24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19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9.png"/><Relationship Id="rId5" Type="http://schemas.openxmlformats.org/officeDocument/2006/relationships/image" Target="../media/image248.png"/><Relationship Id="rId10" Type="http://schemas.openxmlformats.org/officeDocument/2006/relationships/image" Target="../media/image253.png"/><Relationship Id="rId4" Type="http://schemas.openxmlformats.org/officeDocument/2006/relationships/image" Target="../media/image7.png"/><Relationship Id="rId9" Type="http://schemas.openxmlformats.org/officeDocument/2006/relationships/image" Target="../media/image25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3" Type="http://schemas.openxmlformats.org/officeDocument/2006/relationships/image" Target="../media/image19.png"/><Relationship Id="rId7" Type="http://schemas.openxmlformats.org/officeDocument/2006/relationships/image" Target="../media/image25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4.png"/><Relationship Id="rId5" Type="http://schemas.openxmlformats.org/officeDocument/2006/relationships/image" Target="../media/image183.png"/><Relationship Id="rId4" Type="http://schemas.openxmlformats.org/officeDocument/2006/relationships/image" Target="../media/image7.png"/><Relationship Id="rId9" Type="http://schemas.openxmlformats.org/officeDocument/2006/relationships/image" Target="../media/image25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19.png"/><Relationship Id="rId7" Type="http://schemas.openxmlformats.org/officeDocument/2006/relationships/image" Target="../media/image26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png"/><Relationship Id="rId5" Type="http://schemas.openxmlformats.org/officeDocument/2006/relationships/image" Target="../media/image258.png"/><Relationship Id="rId4" Type="http://schemas.openxmlformats.org/officeDocument/2006/relationships/image" Target="../media/image7.png"/><Relationship Id="rId9" Type="http://schemas.openxmlformats.org/officeDocument/2006/relationships/image" Target="../media/image26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3" Type="http://schemas.openxmlformats.org/officeDocument/2006/relationships/image" Target="../media/image19.png"/><Relationship Id="rId7" Type="http://schemas.openxmlformats.org/officeDocument/2006/relationships/image" Target="../media/image26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png"/><Relationship Id="rId5" Type="http://schemas.openxmlformats.org/officeDocument/2006/relationships/image" Target="../media/image262.png"/><Relationship Id="rId10" Type="http://schemas.openxmlformats.org/officeDocument/2006/relationships/image" Target="../media/image267.png"/><Relationship Id="rId4" Type="http://schemas.openxmlformats.org/officeDocument/2006/relationships/image" Target="../media/image7.png"/><Relationship Id="rId9" Type="http://schemas.openxmlformats.org/officeDocument/2006/relationships/image" Target="../media/image26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3" Type="http://schemas.openxmlformats.org/officeDocument/2006/relationships/image" Target="../media/image19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9.png"/><Relationship Id="rId5" Type="http://schemas.openxmlformats.org/officeDocument/2006/relationships/image" Target="../media/image268.png"/><Relationship Id="rId10" Type="http://schemas.openxmlformats.org/officeDocument/2006/relationships/image" Target="../media/image273.png"/><Relationship Id="rId4" Type="http://schemas.openxmlformats.org/officeDocument/2006/relationships/image" Target="../media/image7.png"/><Relationship Id="rId9" Type="http://schemas.openxmlformats.org/officeDocument/2006/relationships/image" Target="../media/image27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3" Type="http://schemas.openxmlformats.org/officeDocument/2006/relationships/image" Target="../media/image19.png"/><Relationship Id="rId7" Type="http://schemas.openxmlformats.org/officeDocument/2006/relationships/image" Target="../media/image27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png"/><Relationship Id="rId5" Type="http://schemas.openxmlformats.org/officeDocument/2006/relationships/image" Target="../media/image274.png"/><Relationship Id="rId10" Type="http://schemas.openxmlformats.org/officeDocument/2006/relationships/image" Target="../media/image279.png"/><Relationship Id="rId4" Type="http://schemas.openxmlformats.org/officeDocument/2006/relationships/image" Target="../media/image7.png"/><Relationship Id="rId9" Type="http://schemas.openxmlformats.org/officeDocument/2006/relationships/image" Target="../media/image27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3" Type="http://schemas.openxmlformats.org/officeDocument/2006/relationships/image" Target="../media/image19.png"/><Relationship Id="rId7" Type="http://schemas.openxmlformats.org/officeDocument/2006/relationships/image" Target="../media/image28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5" Type="http://schemas.openxmlformats.org/officeDocument/2006/relationships/image" Target="../media/image280.png"/><Relationship Id="rId10" Type="http://schemas.openxmlformats.org/officeDocument/2006/relationships/image" Target="../media/image285.png"/><Relationship Id="rId4" Type="http://schemas.openxmlformats.org/officeDocument/2006/relationships/image" Target="../media/image7.png"/><Relationship Id="rId9" Type="http://schemas.openxmlformats.org/officeDocument/2006/relationships/image" Target="../media/image28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3" Type="http://schemas.openxmlformats.org/officeDocument/2006/relationships/image" Target="../media/image19.png"/><Relationship Id="rId7" Type="http://schemas.openxmlformats.org/officeDocument/2006/relationships/image" Target="../media/image28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7.png"/><Relationship Id="rId5" Type="http://schemas.openxmlformats.org/officeDocument/2006/relationships/image" Target="../media/image286.png"/><Relationship Id="rId4" Type="http://schemas.openxmlformats.org/officeDocument/2006/relationships/image" Target="../media/image7.png"/><Relationship Id="rId9" Type="http://schemas.openxmlformats.org/officeDocument/2006/relationships/image" Target="../media/image29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19.png"/><Relationship Id="rId7" Type="http://schemas.openxmlformats.org/officeDocument/2006/relationships/image" Target="../media/image29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5" Type="http://schemas.openxmlformats.org/officeDocument/2006/relationships/image" Target="../media/image291.png"/><Relationship Id="rId4" Type="http://schemas.openxmlformats.org/officeDocument/2006/relationships/image" Target="../media/image7.png"/><Relationship Id="rId9" Type="http://schemas.openxmlformats.org/officeDocument/2006/relationships/image" Target="../media/image29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3" Type="http://schemas.openxmlformats.org/officeDocument/2006/relationships/image" Target="../media/image19.png"/><Relationship Id="rId7" Type="http://schemas.openxmlformats.org/officeDocument/2006/relationships/image" Target="../media/image29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7.png"/><Relationship Id="rId5" Type="http://schemas.openxmlformats.org/officeDocument/2006/relationships/image" Target="../media/image296.png"/><Relationship Id="rId4" Type="http://schemas.openxmlformats.org/officeDocument/2006/relationships/image" Target="../media/image7.png"/><Relationship Id="rId9" Type="http://schemas.openxmlformats.org/officeDocument/2006/relationships/image" Target="../media/image30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3" Type="http://schemas.openxmlformats.org/officeDocument/2006/relationships/image" Target="../media/image19.png"/><Relationship Id="rId7" Type="http://schemas.openxmlformats.org/officeDocument/2006/relationships/image" Target="../media/image30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299.png"/><Relationship Id="rId4" Type="http://schemas.openxmlformats.org/officeDocument/2006/relationships/image" Target="../media/image7.png"/><Relationship Id="rId9" Type="http://schemas.openxmlformats.org/officeDocument/2006/relationships/image" Target="../media/image30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png"/><Relationship Id="rId3" Type="http://schemas.openxmlformats.org/officeDocument/2006/relationships/image" Target="../media/image19.png"/><Relationship Id="rId7" Type="http://schemas.openxmlformats.org/officeDocument/2006/relationships/image" Target="../media/image30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5" Type="http://schemas.openxmlformats.org/officeDocument/2006/relationships/image" Target="../media/image304.png"/><Relationship Id="rId10" Type="http://schemas.openxmlformats.org/officeDocument/2006/relationships/image" Target="../media/image309.png"/><Relationship Id="rId4" Type="http://schemas.openxmlformats.org/officeDocument/2006/relationships/image" Target="../media/image7.png"/><Relationship Id="rId9" Type="http://schemas.openxmlformats.org/officeDocument/2006/relationships/image" Target="../media/image30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3" Type="http://schemas.openxmlformats.org/officeDocument/2006/relationships/image" Target="../media/image19.png"/><Relationship Id="rId7" Type="http://schemas.openxmlformats.org/officeDocument/2006/relationships/image" Target="../media/image31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9.png"/><Relationship Id="rId10" Type="http://schemas.openxmlformats.org/officeDocument/2006/relationships/image" Target="../media/image314.png"/><Relationship Id="rId4" Type="http://schemas.openxmlformats.org/officeDocument/2006/relationships/image" Target="../media/image7.png"/><Relationship Id="rId9" Type="http://schemas.openxmlformats.org/officeDocument/2006/relationships/image" Target="../media/image31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png"/><Relationship Id="rId3" Type="http://schemas.openxmlformats.org/officeDocument/2006/relationships/image" Target="../media/image19.png"/><Relationship Id="rId7" Type="http://schemas.openxmlformats.org/officeDocument/2006/relationships/image" Target="../media/image31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6.png"/><Relationship Id="rId5" Type="http://schemas.openxmlformats.org/officeDocument/2006/relationships/image" Target="../media/image315.png"/><Relationship Id="rId10" Type="http://schemas.openxmlformats.org/officeDocument/2006/relationships/image" Target="../media/image320.png"/><Relationship Id="rId4" Type="http://schemas.openxmlformats.org/officeDocument/2006/relationships/image" Target="../media/image7.png"/><Relationship Id="rId9" Type="http://schemas.openxmlformats.org/officeDocument/2006/relationships/image" Target="../media/image31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3" Type="http://schemas.openxmlformats.org/officeDocument/2006/relationships/image" Target="../media/image19.png"/><Relationship Id="rId7" Type="http://schemas.openxmlformats.org/officeDocument/2006/relationships/image" Target="../media/image32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2.png"/><Relationship Id="rId5" Type="http://schemas.openxmlformats.org/officeDocument/2006/relationships/image" Target="../media/image321.png"/><Relationship Id="rId10" Type="http://schemas.openxmlformats.org/officeDocument/2006/relationships/image" Target="../media/image326.png"/><Relationship Id="rId4" Type="http://schemas.openxmlformats.org/officeDocument/2006/relationships/image" Target="../media/image7.png"/><Relationship Id="rId9" Type="http://schemas.openxmlformats.org/officeDocument/2006/relationships/image" Target="../media/image32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9.png"/><Relationship Id="rId3" Type="http://schemas.openxmlformats.org/officeDocument/2006/relationships/image" Target="../media/image19.png"/><Relationship Id="rId7" Type="http://schemas.openxmlformats.org/officeDocument/2006/relationships/image" Target="../media/image32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7.png"/><Relationship Id="rId5" Type="http://schemas.openxmlformats.org/officeDocument/2006/relationships/image" Target="../media/image316.png"/><Relationship Id="rId10" Type="http://schemas.openxmlformats.org/officeDocument/2006/relationships/image" Target="../media/image331.png"/><Relationship Id="rId4" Type="http://schemas.openxmlformats.org/officeDocument/2006/relationships/image" Target="../media/image7.png"/><Relationship Id="rId9" Type="http://schemas.openxmlformats.org/officeDocument/2006/relationships/image" Target="../media/image33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4.png"/><Relationship Id="rId3" Type="http://schemas.openxmlformats.org/officeDocument/2006/relationships/image" Target="../media/image19.png"/><Relationship Id="rId7" Type="http://schemas.openxmlformats.org/officeDocument/2006/relationships/image" Target="../media/image33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5" Type="http://schemas.openxmlformats.org/officeDocument/2006/relationships/image" Target="../media/image316.png"/><Relationship Id="rId10" Type="http://schemas.openxmlformats.org/officeDocument/2006/relationships/image" Target="../media/image336.png"/><Relationship Id="rId4" Type="http://schemas.openxmlformats.org/officeDocument/2006/relationships/image" Target="../media/image7.png"/><Relationship Id="rId9" Type="http://schemas.openxmlformats.org/officeDocument/2006/relationships/image" Target="../media/image33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19.png"/><Relationship Id="rId7" Type="http://schemas.openxmlformats.org/officeDocument/2006/relationships/image" Target="../media/image339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8.png"/><Relationship Id="rId5" Type="http://schemas.openxmlformats.org/officeDocument/2006/relationships/image" Target="../media/image337.png"/><Relationship Id="rId4" Type="http://schemas.openxmlformats.org/officeDocument/2006/relationships/image" Target="../media/image7.png"/><Relationship Id="rId9" Type="http://schemas.openxmlformats.org/officeDocument/2006/relationships/image" Target="../media/image341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3" Type="http://schemas.openxmlformats.org/officeDocument/2006/relationships/image" Target="../media/image19.png"/><Relationship Id="rId7" Type="http://schemas.openxmlformats.org/officeDocument/2006/relationships/image" Target="../media/image34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5" Type="http://schemas.openxmlformats.org/officeDocument/2006/relationships/image" Target="../media/image341.png"/><Relationship Id="rId4" Type="http://schemas.openxmlformats.org/officeDocument/2006/relationships/image" Target="../media/image7.png"/><Relationship Id="rId9" Type="http://schemas.openxmlformats.org/officeDocument/2006/relationships/image" Target="../media/image34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png"/><Relationship Id="rId3" Type="http://schemas.openxmlformats.org/officeDocument/2006/relationships/image" Target="../media/image19.png"/><Relationship Id="rId7" Type="http://schemas.openxmlformats.org/officeDocument/2006/relationships/image" Target="../media/image34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7.png"/><Relationship Id="rId5" Type="http://schemas.openxmlformats.org/officeDocument/2006/relationships/image" Target="../media/image346.png"/><Relationship Id="rId4" Type="http://schemas.openxmlformats.org/officeDocument/2006/relationships/image" Target="../media/image7.png"/><Relationship Id="rId9" Type="http://schemas.openxmlformats.org/officeDocument/2006/relationships/image" Target="../media/image35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png"/><Relationship Id="rId3" Type="http://schemas.openxmlformats.org/officeDocument/2006/relationships/image" Target="../media/image19.png"/><Relationship Id="rId7" Type="http://schemas.openxmlformats.org/officeDocument/2006/relationships/image" Target="../media/image35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2.png"/><Relationship Id="rId5" Type="http://schemas.openxmlformats.org/officeDocument/2006/relationships/image" Target="../media/image351.png"/><Relationship Id="rId4" Type="http://schemas.openxmlformats.org/officeDocument/2006/relationships/image" Target="../media/image7.png"/><Relationship Id="rId9" Type="http://schemas.openxmlformats.org/officeDocument/2006/relationships/image" Target="../media/image35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3" Type="http://schemas.openxmlformats.org/officeDocument/2006/relationships/image" Target="../media/image19.png"/><Relationship Id="rId7" Type="http://schemas.openxmlformats.org/officeDocument/2006/relationships/image" Target="../media/image35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7.png"/><Relationship Id="rId5" Type="http://schemas.openxmlformats.org/officeDocument/2006/relationships/image" Target="../media/image356.png"/><Relationship Id="rId4" Type="http://schemas.openxmlformats.org/officeDocument/2006/relationships/image" Target="../media/image7.png"/><Relationship Id="rId9" Type="http://schemas.openxmlformats.org/officeDocument/2006/relationships/image" Target="../media/image36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png"/><Relationship Id="rId3" Type="http://schemas.openxmlformats.org/officeDocument/2006/relationships/image" Target="../media/image19.png"/><Relationship Id="rId7" Type="http://schemas.openxmlformats.org/officeDocument/2006/relationships/image" Target="../media/image36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1.png"/><Relationship Id="rId5" Type="http://schemas.openxmlformats.org/officeDocument/2006/relationships/image" Target="../media/image360.png"/><Relationship Id="rId4" Type="http://schemas.openxmlformats.org/officeDocument/2006/relationships/image" Target="../media/image7.png"/><Relationship Id="rId9" Type="http://schemas.openxmlformats.org/officeDocument/2006/relationships/image" Target="../media/image36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8.png"/><Relationship Id="rId3" Type="http://schemas.openxmlformats.org/officeDocument/2006/relationships/image" Target="../media/image19.png"/><Relationship Id="rId7" Type="http://schemas.openxmlformats.org/officeDocument/2006/relationships/image" Target="../media/image367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6.png"/><Relationship Id="rId5" Type="http://schemas.openxmlformats.org/officeDocument/2006/relationships/image" Target="../media/image365.png"/><Relationship Id="rId4" Type="http://schemas.openxmlformats.org/officeDocument/2006/relationships/image" Target="../media/image7.png"/><Relationship Id="rId9" Type="http://schemas.openxmlformats.org/officeDocument/2006/relationships/image" Target="../media/image36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2.png"/><Relationship Id="rId3" Type="http://schemas.openxmlformats.org/officeDocument/2006/relationships/image" Target="../media/image19.png"/><Relationship Id="rId7" Type="http://schemas.openxmlformats.org/officeDocument/2006/relationships/image" Target="../media/image37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69.png"/><Relationship Id="rId4" Type="http://schemas.openxmlformats.org/officeDocument/2006/relationships/image" Target="../media/image7.png"/><Relationship Id="rId9" Type="http://schemas.openxmlformats.org/officeDocument/2006/relationships/image" Target="../media/image37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png"/><Relationship Id="rId3" Type="http://schemas.openxmlformats.org/officeDocument/2006/relationships/image" Target="../media/image19.png"/><Relationship Id="rId7" Type="http://schemas.openxmlformats.org/officeDocument/2006/relationships/image" Target="../media/image37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5.png"/><Relationship Id="rId5" Type="http://schemas.openxmlformats.org/officeDocument/2006/relationships/image" Target="../media/image374.png"/><Relationship Id="rId4" Type="http://schemas.openxmlformats.org/officeDocument/2006/relationships/image" Target="../media/image7.png"/><Relationship Id="rId9" Type="http://schemas.openxmlformats.org/officeDocument/2006/relationships/image" Target="../media/image37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3" Type="http://schemas.openxmlformats.org/officeDocument/2006/relationships/image" Target="../media/image19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9.png"/><Relationship Id="rId5" Type="http://schemas.openxmlformats.org/officeDocument/2006/relationships/image" Target="../media/image378.png"/><Relationship Id="rId4" Type="http://schemas.openxmlformats.org/officeDocument/2006/relationships/image" Target="../media/image7.png"/><Relationship Id="rId9" Type="http://schemas.openxmlformats.org/officeDocument/2006/relationships/image" Target="../media/image38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png"/><Relationship Id="rId3" Type="http://schemas.openxmlformats.org/officeDocument/2006/relationships/image" Target="../media/image19.png"/><Relationship Id="rId7" Type="http://schemas.openxmlformats.org/officeDocument/2006/relationships/image" Target="../media/image385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4.png"/><Relationship Id="rId5" Type="http://schemas.openxmlformats.org/officeDocument/2006/relationships/image" Target="../media/image383.png"/><Relationship Id="rId4" Type="http://schemas.openxmlformats.org/officeDocument/2006/relationships/image" Target="../media/image7.png"/><Relationship Id="rId9" Type="http://schemas.openxmlformats.org/officeDocument/2006/relationships/image" Target="../media/image387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png"/><Relationship Id="rId3" Type="http://schemas.openxmlformats.org/officeDocument/2006/relationships/image" Target="../media/image19.png"/><Relationship Id="rId7" Type="http://schemas.openxmlformats.org/officeDocument/2006/relationships/image" Target="../media/image39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9.png"/><Relationship Id="rId5" Type="http://schemas.openxmlformats.org/officeDocument/2006/relationships/image" Target="../media/image388.png"/><Relationship Id="rId4" Type="http://schemas.openxmlformats.org/officeDocument/2006/relationships/image" Target="../media/image7.png"/><Relationship Id="rId9" Type="http://schemas.openxmlformats.org/officeDocument/2006/relationships/image" Target="../media/image39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3" Type="http://schemas.openxmlformats.org/officeDocument/2006/relationships/image" Target="../media/image19.png"/><Relationship Id="rId7" Type="http://schemas.openxmlformats.org/officeDocument/2006/relationships/image" Target="../media/image39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3.png"/><Relationship Id="rId5" Type="http://schemas.openxmlformats.org/officeDocument/2006/relationships/image" Target="../media/image392.png"/><Relationship Id="rId10" Type="http://schemas.openxmlformats.org/officeDocument/2006/relationships/image" Target="../media/image397.png"/><Relationship Id="rId4" Type="http://schemas.openxmlformats.org/officeDocument/2006/relationships/image" Target="../media/image7.png"/><Relationship Id="rId9" Type="http://schemas.openxmlformats.org/officeDocument/2006/relationships/image" Target="../media/image39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19.png"/><Relationship Id="rId7" Type="http://schemas.openxmlformats.org/officeDocument/2006/relationships/image" Target="../media/image399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8.png"/><Relationship Id="rId5" Type="http://schemas.openxmlformats.org/officeDocument/2006/relationships/image" Target="../media/image392.png"/><Relationship Id="rId10" Type="http://schemas.openxmlformats.org/officeDocument/2006/relationships/image" Target="../media/image402.png"/><Relationship Id="rId4" Type="http://schemas.openxmlformats.org/officeDocument/2006/relationships/image" Target="../media/image7.png"/><Relationship Id="rId9" Type="http://schemas.openxmlformats.org/officeDocument/2006/relationships/image" Target="../media/image401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6.png"/><Relationship Id="rId3" Type="http://schemas.openxmlformats.org/officeDocument/2006/relationships/image" Target="../media/image19.png"/><Relationship Id="rId7" Type="http://schemas.openxmlformats.org/officeDocument/2006/relationships/image" Target="../media/image405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4.png"/><Relationship Id="rId5" Type="http://schemas.openxmlformats.org/officeDocument/2006/relationships/image" Target="../media/image403.png"/><Relationship Id="rId4" Type="http://schemas.openxmlformats.org/officeDocument/2006/relationships/image" Target="../media/image7.png"/><Relationship Id="rId9" Type="http://schemas.openxmlformats.org/officeDocument/2006/relationships/image" Target="../media/image407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1.png"/><Relationship Id="rId3" Type="http://schemas.openxmlformats.org/officeDocument/2006/relationships/image" Target="../media/image19.png"/><Relationship Id="rId7" Type="http://schemas.openxmlformats.org/officeDocument/2006/relationships/image" Target="../media/image410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9.png"/><Relationship Id="rId5" Type="http://schemas.openxmlformats.org/officeDocument/2006/relationships/image" Target="../media/image408.png"/><Relationship Id="rId4" Type="http://schemas.openxmlformats.org/officeDocument/2006/relationships/image" Target="../media/image7.png"/><Relationship Id="rId9" Type="http://schemas.openxmlformats.org/officeDocument/2006/relationships/image" Target="../media/image407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5.png"/><Relationship Id="rId3" Type="http://schemas.openxmlformats.org/officeDocument/2006/relationships/image" Target="../media/image19.png"/><Relationship Id="rId7" Type="http://schemas.openxmlformats.org/officeDocument/2006/relationships/image" Target="../media/image414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3.png"/><Relationship Id="rId5" Type="http://schemas.openxmlformats.org/officeDocument/2006/relationships/image" Target="../media/image412.png"/><Relationship Id="rId4" Type="http://schemas.openxmlformats.org/officeDocument/2006/relationships/image" Target="../media/image7.png"/><Relationship Id="rId9" Type="http://schemas.openxmlformats.org/officeDocument/2006/relationships/image" Target="../media/image416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9.png"/><Relationship Id="rId3" Type="http://schemas.openxmlformats.org/officeDocument/2006/relationships/image" Target="../media/image19.png"/><Relationship Id="rId7" Type="http://schemas.openxmlformats.org/officeDocument/2006/relationships/image" Target="../media/image418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7.png"/><Relationship Id="rId5" Type="http://schemas.openxmlformats.org/officeDocument/2006/relationships/image" Target="../media/image416.png"/><Relationship Id="rId4" Type="http://schemas.openxmlformats.org/officeDocument/2006/relationships/image" Target="../media/image7.png"/><Relationship Id="rId9" Type="http://schemas.openxmlformats.org/officeDocument/2006/relationships/image" Target="../media/image420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.png"/><Relationship Id="rId3" Type="http://schemas.openxmlformats.org/officeDocument/2006/relationships/image" Target="../media/image19.png"/><Relationship Id="rId7" Type="http://schemas.openxmlformats.org/officeDocument/2006/relationships/image" Target="../media/image42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5" Type="http://schemas.openxmlformats.org/officeDocument/2006/relationships/image" Target="../media/image416.png"/><Relationship Id="rId10" Type="http://schemas.openxmlformats.org/officeDocument/2006/relationships/image" Target="../media/image425.png"/><Relationship Id="rId4" Type="http://schemas.openxmlformats.org/officeDocument/2006/relationships/image" Target="../media/image7.png"/><Relationship Id="rId9" Type="http://schemas.openxmlformats.org/officeDocument/2006/relationships/image" Target="../media/image424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8.png"/><Relationship Id="rId3" Type="http://schemas.openxmlformats.org/officeDocument/2006/relationships/image" Target="../media/image19.png"/><Relationship Id="rId7" Type="http://schemas.openxmlformats.org/officeDocument/2006/relationships/image" Target="../media/image427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6.png"/><Relationship Id="rId5" Type="http://schemas.openxmlformats.org/officeDocument/2006/relationships/image" Target="../media/image416.png"/><Relationship Id="rId10" Type="http://schemas.openxmlformats.org/officeDocument/2006/relationships/image" Target="../media/image430.png"/><Relationship Id="rId4" Type="http://schemas.openxmlformats.org/officeDocument/2006/relationships/image" Target="../media/image7.png"/><Relationship Id="rId9" Type="http://schemas.openxmlformats.org/officeDocument/2006/relationships/image" Target="../media/image429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4.png"/><Relationship Id="rId3" Type="http://schemas.openxmlformats.org/officeDocument/2006/relationships/image" Target="../media/image19.png"/><Relationship Id="rId7" Type="http://schemas.openxmlformats.org/officeDocument/2006/relationships/image" Target="../media/image433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2.png"/><Relationship Id="rId5" Type="http://schemas.openxmlformats.org/officeDocument/2006/relationships/image" Target="../media/image431.png"/><Relationship Id="rId10" Type="http://schemas.openxmlformats.org/officeDocument/2006/relationships/image" Target="../media/image436.png"/><Relationship Id="rId4" Type="http://schemas.openxmlformats.org/officeDocument/2006/relationships/image" Target="../media/image7.png"/><Relationship Id="rId9" Type="http://schemas.openxmlformats.org/officeDocument/2006/relationships/image" Target="../media/image435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3" Type="http://schemas.openxmlformats.org/officeDocument/2006/relationships/image" Target="../media/image19.png"/><Relationship Id="rId7" Type="http://schemas.openxmlformats.org/officeDocument/2006/relationships/image" Target="../media/image43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442.png"/><Relationship Id="rId5" Type="http://schemas.openxmlformats.org/officeDocument/2006/relationships/image" Target="../media/image431.png"/><Relationship Id="rId10" Type="http://schemas.openxmlformats.org/officeDocument/2006/relationships/image" Target="../media/image441.png"/><Relationship Id="rId4" Type="http://schemas.openxmlformats.org/officeDocument/2006/relationships/image" Target="../media/image7.png"/><Relationship Id="rId9" Type="http://schemas.openxmlformats.org/officeDocument/2006/relationships/image" Target="../media/image440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6.png"/><Relationship Id="rId3" Type="http://schemas.openxmlformats.org/officeDocument/2006/relationships/image" Target="../media/image19.png"/><Relationship Id="rId7" Type="http://schemas.openxmlformats.org/officeDocument/2006/relationships/image" Target="../media/image445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4.png"/><Relationship Id="rId5" Type="http://schemas.openxmlformats.org/officeDocument/2006/relationships/image" Target="../media/image443.png"/><Relationship Id="rId10" Type="http://schemas.openxmlformats.org/officeDocument/2006/relationships/image" Target="../media/image448.png"/><Relationship Id="rId4" Type="http://schemas.openxmlformats.org/officeDocument/2006/relationships/image" Target="../media/image7.png"/><Relationship Id="rId9" Type="http://schemas.openxmlformats.org/officeDocument/2006/relationships/image" Target="../media/image447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2.png"/><Relationship Id="rId3" Type="http://schemas.openxmlformats.org/officeDocument/2006/relationships/image" Target="../media/image19.png"/><Relationship Id="rId7" Type="http://schemas.openxmlformats.org/officeDocument/2006/relationships/image" Target="../media/image45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449.png"/><Relationship Id="rId10" Type="http://schemas.openxmlformats.org/officeDocument/2006/relationships/image" Target="../media/image454.png"/><Relationship Id="rId4" Type="http://schemas.openxmlformats.org/officeDocument/2006/relationships/image" Target="../media/image7.png"/><Relationship Id="rId9" Type="http://schemas.openxmlformats.org/officeDocument/2006/relationships/image" Target="../media/image453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8.png"/><Relationship Id="rId3" Type="http://schemas.openxmlformats.org/officeDocument/2006/relationships/image" Target="../media/image19.png"/><Relationship Id="rId7" Type="http://schemas.openxmlformats.org/officeDocument/2006/relationships/image" Target="../media/image457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6.png"/><Relationship Id="rId5" Type="http://schemas.openxmlformats.org/officeDocument/2006/relationships/image" Target="../media/image455.png"/><Relationship Id="rId4" Type="http://schemas.openxmlformats.org/officeDocument/2006/relationships/image" Target="../media/image7.png"/><Relationship Id="rId9" Type="http://schemas.openxmlformats.org/officeDocument/2006/relationships/image" Target="../media/image459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3.png"/><Relationship Id="rId3" Type="http://schemas.openxmlformats.org/officeDocument/2006/relationships/image" Target="../media/image19.png"/><Relationship Id="rId7" Type="http://schemas.openxmlformats.org/officeDocument/2006/relationships/image" Target="../media/image46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1.png"/><Relationship Id="rId5" Type="http://schemas.openxmlformats.org/officeDocument/2006/relationships/image" Target="../media/image460.png"/><Relationship Id="rId4" Type="http://schemas.openxmlformats.org/officeDocument/2006/relationships/image" Target="../media/image7.png"/><Relationship Id="rId9" Type="http://schemas.openxmlformats.org/officeDocument/2006/relationships/image" Target="../media/image464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7.png"/><Relationship Id="rId3" Type="http://schemas.openxmlformats.org/officeDocument/2006/relationships/image" Target="../media/image19.png"/><Relationship Id="rId7" Type="http://schemas.openxmlformats.org/officeDocument/2006/relationships/image" Target="../media/image466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5.png"/><Relationship Id="rId5" Type="http://schemas.openxmlformats.org/officeDocument/2006/relationships/image" Target="../media/image463.png"/><Relationship Id="rId4" Type="http://schemas.openxmlformats.org/officeDocument/2006/relationships/image" Target="../media/image7.png"/><Relationship Id="rId9" Type="http://schemas.openxmlformats.org/officeDocument/2006/relationships/image" Target="../media/image468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2.png"/><Relationship Id="rId3" Type="http://schemas.openxmlformats.org/officeDocument/2006/relationships/image" Target="../media/image19.png"/><Relationship Id="rId7" Type="http://schemas.openxmlformats.org/officeDocument/2006/relationships/image" Target="../media/image47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9.png"/><Relationship Id="rId4" Type="http://schemas.openxmlformats.org/officeDocument/2006/relationships/image" Target="../media/image7.png"/><Relationship Id="rId9" Type="http://schemas.openxmlformats.org/officeDocument/2006/relationships/image" Target="../media/image473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7.png"/><Relationship Id="rId3" Type="http://schemas.openxmlformats.org/officeDocument/2006/relationships/image" Target="../media/image19.png"/><Relationship Id="rId7" Type="http://schemas.openxmlformats.org/officeDocument/2006/relationships/image" Target="../media/image476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5.png"/><Relationship Id="rId5" Type="http://schemas.openxmlformats.org/officeDocument/2006/relationships/image" Target="../media/image474.png"/><Relationship Id="rId4" Type="http://schemas.openxmlformats.org/officeDocument/2006/relationships/image" Target="../media/image7.png"/><Relationship Id="rId9" Type="http://schemas.openxmlformats.org/officeDocument/2006/relationships/image" Target="../media/image478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2.png"/><Relationship Id="rId3" Type="http://schemas.openxmlformats.org/officeDocument/2006/relationships/image" Target="../media/image19.png"/><Relationship Id="rId7" Type="http://schemas.openxmlformats.org/officeDocument/2006/relationships/image" Target="../media/image48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0.png"/><Relationship Id="rId5" Type="http://schemas.openxmlformats.org/officeDocument/2006/relationships/image" Target="../media/image479.png"/><Relationship Id="rId10" Type="http://schemas.openxmlformats.org/officeDocument/2006/relationships/image" Target="../media/image484.png"/><Relationship Id="rId4" Type="http://schemas.openxmlformats.org/officeDocument/2006/relationships/image" Target="../media/image7.png"/><Relationship Id="rId9" Type="http://schemas.openxmlformats.org/officeDocument/2006/relationships/image" Target="../media/image483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8.png"/><Relationship Id="rId3" Type="http://schemas.openxmlformats.org/officeDocument/2006/relationships/image" Target="../media/image19.png"/><Relationship Id="rId7" Type="http://schemas.openxmlformats.org/officeDocument/2006/relationships/image" Target="../media/image487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6.png"/><Relationship Id="rId5" Type="http://schemas.openxmlformats.org/officeDocument/2006/relationships/image" Target="../media/image485.png"/><Relationship Id="rId10" Type="http://schemas.openxmlformats.org/officeDocument/2006/relationships/image" Target="../media/image490.png"/><Relationship Id="rId4" Type="http://schemas.openxmlformats.org/officeDocument/2006/relationships/image" Target="../media/image7.png"/><Relationship Id="rId9" Type="http://schemas.openxmlformats.org/officeDocument/2006/relationships/image" Target="../media/image489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4.png"/><Relationship Id="rId3" Type="http://schemas.openxmlformats.org/officeDocument/2006/relationships/image" Target="../media/image19.png"/><Relationship Id="rId7" Type="http://schemas.openxmlformats.org/officeDocument/2006/relationships/image" Target="../media/image493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2.png"/><Relationship Id="rId5" Type="http://schemas.openxmlformats.org/officeDocument/2006/relationships/image" Target="../media/image491.png"/><Relationship Id="rId10" Type="http://schemas.openxmlformats.org/officeDocument/2006/relationships/image" Target="../media/image496.png"/><Relationship Id="rId4" Type="http://schemas.openxmlformats.org/officeDocument/2006/relationships/image" Target="../media/image7.png"/><Relationship Id="rId9" Type="http://schemas.openxmlformats.org/officeDocument/2006/relationships/image" Target="../media/image495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3" Type="http://schemas.openxmlformats.org/officeDocument/2006/relationships/image" Target="../media/image19.png"/><Relationship Id="rId7" Type="http://schemas.openxmlformats.org/officeDocument/2006/relationships/image" Target="../media/image499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8.png"/><Relationship Id="rId5" Type="http://schemas.openxmlformats.org/officeDocument/2006/relationships/image" Target="../media/image497.png"/><Relationship Id="rId10" Type="http://schemas.openxmlformats.org/officeDocument/2006/relationships/image" Target="../media/image502.png"/><Relationship Id="rId4" Type="http://schemas.openxmlformats.org/officeDocument/2006/relationships/image" Target="../media/image7.png"/><Relationship Id="rId9" Type="http://schemas.openxmlformats.org/officeDocument/2006/relationships/image" Target="../media/image501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6.png"/><Relationship Id="rId3" Type="http://schemas.openxmlformats.org/officeDocument/2006/relationships/image" Target="../media/image19.png"/><Relationship Id="rId7" Type="http://schemas.openxmlformats.org/officeDocument/2006/relationships/image" Target="../media/image505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4.png"/><Relationship Id="rId5" Type="http://schemas.openxmlformats.org/officeDocument/2006/relationships/image" Target="../media/image503.png"/><Relationship Id="rId10" Type="http://schemas.openxmlformats.org/officeDocument/2006/relationships/image" Target="../media/image490.png"/><Relationship Id="rId4" Type="http://schemas.openxmlformats.org/officeDocument/2006/relationships/image" Target="../media/image7.png"/><Relationship Id="rId9" Type="http://schemas.openxmlformats.org/officeDocument/2006/relationships/image" Target="../media/image507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3" Type="http://schemas.openxmlformats.org/officeDocument/2006/relationships/image" Target="../media/image19.png"/><Relationship Id="rId7" Type="http://schemas.openxmlformats.org/officeDocument/2006/relationships/image" Target="../media/image509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5" Type="http://schemas.openxmlformats.org/officeDocument/2006/relationships/image" Target="../media/image490.png"/><Relationship Id="rId10" Type="http://schemas.openxmlformats.org/officeDocument/2006/relationships/image" Target="../media/image512.png"/><Relationship Id="rId4" Type="http://schemas.openxmlformats.org/officeDocument/2006/relationships/image" Target="../media/image7.png"/><Relationship Id="rId9" Type="http://schemas.openxmlformats.org/officeDocument/2006/relationships/image" Target="../media/image511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6.png"/><Relationship Id="rId3" Type="http://schemas.openxmlformats.org/officeDocument/2006/relationships/image" Target="../media/image19.png"/><Relationship Id="rId7" Type="http://schemas.openxmlformats.org/officeDocument/2006/relationships/image" Target="../media/image515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4.png"/><Relationship Id="rId5" Type="http://schemas.openxmlformats.org/officeDocument/2006/relationships/image" Target="../media/image513.png"/><Relationship Id="rId10" Type="http://schemas.openxmlformats.org/officeDocument/2006/relationships/image" Target="../media/image518.png"/><Relationship Id="rId4" Type="http://schemas.openxmlformats.org/officeDocument/2006/relationships/image" Target="../media/image7.png"/><Relationship Id="rId9" Type="http://schemas.openxmlformats.org/officeDocument/2006/relationships/image" Target="../media/image517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2.png"/><Relationship Id="rId3" Type="http://schemas.openxmlformats.org/officeDocument/2006/relationships/image" Target="../media/image19.png"/><Relationship Id="rId7" Type="http://schemas.openxmlformats.org/officeDocument/2006/relationships/image" Target="../media/image521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519.png"/><Relationship Id="rId10" Type="http://schemas.openxmlformats.org/officeDocument/2006/relationships/image" Target="../media/image524.png"/><Relationship Id="rId4" Type="http://schemas.openxmlformats.org/officeDocument/2006/relationships/image" Target="../media/image7.png"/><Relationship Id="rId9" Type="http://schemas.openxmlformats.org/officeDocument/2006/relationships/image" Target="../media/image523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8.png"/><Relationship Id="rId3" Type="http://schemas.openxmlformats.org/officeDocument/2006/relationships/image" Target="../media/image19.png"/><Relationship Id="rId7" Type="http://schemas.openxmlformats.org/officeDocument/2006/relationships/image" Target="../media/image52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6.png"/><Relationship Id="rId5" Type="http://schemas.openxmlformats.org/officeDocument/2006/relationships/image" Target="../media/image525.png"/><Relationship Id="rId4" Type="http://schemas.openxmlformats.org/officeDocument/2006/relationships/image" Target="../media/image7.png"/><Relationship Id="rId9" Type="http://schemas.openxmlformats.org/officeDocument/2006/relationships/image" Target="../media/image529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2.png"/><Relationship Id="rId3" Type="http://schemas.openxmlformats.org/officeDocument/2006/relationships/image" Target="../media/image19.png"/><Relationship Id="rId7" Type="http://schemas.openxmlformats.org/officeDocument/2006/relationships/image" Target="../media/image531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5" Type="http://schemas.openxmlformats.org/officeDocument/2006/relationships/image" Target="../media/image529.png"/><Relationship Id="rId10" Type="http://schemas.openxmlformats.org/officeDocument/2006/relationships/image" Target="../media/image534.png"/><Relationship Id="rId4" Type="http://schemas.openxmlformats.org/officeDocument/2006/relationships/image" Target="../media/image7.png"/><Relationship Id="rId9" Type="http://schemas.openxmlformats.org/officeDocument/2006/relationships/image" Target="../media/image533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8.png"/><Relationship Id="rId3" Type="http://schemas.openxmlformats.org/officeDocument/2006/relationships/image" Target="../media/image19.png"/><Relationship Id="rId7" Type="http://schemas.openxmlformats.org/officeDocument/2006/relationships/image" Target="../media/image537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6.png"/><Relationship Id="rId5" Type="http://schemas.openxmlformats.org/officeDocument/2006/relationships/image" Target="../media/image535.png"/><Relationship Id="rId10" Type="http://schemas.openxmlformats.org/officeDocument/2006/relationships/image" Target="../media/image540.png"/><Relationship Id="rId4" Type="http://schemas.openxmlformats.org/officeDocument/2006/relationships/image" Target="../media/image7.png"/><Relationship Id="rId9" Type="http://schemas.openxmlformats.org/officeDocument/2006/relationships/image" Target="../media/image539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3.png"/><Relationship Id="rId3" Type="http://schemas.openxmlformats.org/officeDocument/2006/relationships/image" Target="../media/image19.png"/><Relationship Id="rId7" Type="http://schemas.openxmlformats.org/officeDocument/2006/relationships/image" Target="../media/image542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1.png"/><Relationship Id="rId5" Type="http://schemas.openxmlformats.org/officeDocument/2006/relationships/image" Target="../media/image539.png"/><Relationship Id="rId10" Type="http://schemas.openxmlformats.org/officeDocument/2006/relationships/image" Target="../media/image545.png"/><Relationship Id="rId4" Type="http://schemas.openxmlformats.org/officeDocument/2006/relationships/image" Target="../media/image7.png"/><Relationship Id="rId9" Type="http://schemas.openxmlformats.org/officeDocument/2006/relationships/image" Target="../media/image544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8.png"/><Relationship Id="rId3" Type="http://schemas.openxmlformats.org/officeDocument/2006/relationships/image" Target="../media/image19.png"/><Relationship Id="rId7" Type="http://schemas.openxmlformats.org/officeDocument/2006/relationships/image" Target="../media/image547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6.png"/><Relationship Id="rId5" Type="http://schemas.openxmlformats.org/officeDocument/2006/relationships/image" Target="../media/image539.png"/><Relationship Id="rId10" Type="http://schemas.openxmlformats.org/officeDocument/2006/relationships/image" Target="../media/image550.png"/><Relationship Id="rId4" Type="http://schemas.openxmlformats.org/officeDocument/2006/relationships/image" Target="../media/image7.png"/><Relationship Id="rId9" Type="http://schemas.openxmlformats.org/officeDocument/2006/relationships/image" Target="../media/image549.pn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4.png"/><Relationship Id="rId3" Type="http://schemas.openxmlformats.org/officeDocument/2006/relationships/image" Target="../media/image19.png"/><Relationship Id="rId7" Type="http://schemas.openxmlformats.org/officeDocument/2006/relationships/image" Target="../media/image553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2.png"/><Relationship Id="rId5" Type="http://schemas.openxmlformats.org/officeDocument/2006/relationships/image" Target="../media/image551.png"/><Relationship Id="rId10" Type="http://schemas.openxmlformats.org/officeDocument/2006/relationships/image" Target="../media/image556.png"/><Relationship Id="rId4" Type="http://schemas.openxmlformats.org/officeDocument/2006/relationships/image" Target="../media/image7.png"/><Relationship Id="rId9" Type="http://schemas.openxmlformats.org/officeDocument/2006/relationships/image" Target="../media/image5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8"/>
          <p:cNvSpPr txBox="1"/>
          <p:nvPr/>
        </p:nvSpPr>
        <p:spPr>
          <a:xfrm>
            <a:off x="1071538" y="3153000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■ 精英团队                        ■卓越品质</a:t>
            </a:r>
            <a:r>
              <a:rPr lang="zh-CN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zh-CN" altLang="en-US" sz="1600" b="1" dirty="0" smtClean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■专业打造</a:t>
            </a:r>
            <a:endParaRPr lang="en-US" altLang="zh-CN" sz="1600" b="1" dirty="0" smtClean="0"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Elite Team    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              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Excellent Quality </a:t>
            </a:r>
            <a:r>
              <a:rPr lang="en-US" altLang="zh-CN" sz="1600" b="1" dirty="0" smtClean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              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Professional Made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6602" y="4568503"/>
            <a:ext cx="757555" cy="60960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67822" y="4569138"/>
            <a:ext cx="696595" cy="62611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3527356" y="4380717"/>
            <a:ext cx="857256" cy="83883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email"/>
          <a:srcRect/>
          <a:stretch/>
        </p:blipFill>
        <p:spPr>
          <a:xfrm>
            <a:off x="5237105" y="4367063"/>
            <a:ext cx="922437" cy="8088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矩形 31"/>
          <p:cNvSpPr/>
          <p:nvPr/>
        </p:nvSpPr>
        <p:spPr>
          <a:xfrm>
            <a:off x="1643042" y="451627"/>
            <a:ext cx="6745382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深圳市祺泰达电子有限公司</a:t>
            </a:r>
            <a:endParaRPr lang="en-US" altLang="zh-CN" sz="28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algn="ctr">
              <a:defRPr/>
            </a:pPr>
            <a:r>
              <a:rPr lang="en-US" altLang="zh-CN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Shenzhen QITDA Electronic </a:t>
            </a:r>
            <a:r>
              <a:rPr lang="en-US" altLang="zh-CN" sz="2800" b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Co.,Ltd</a:t>
            </a:r>
            <a:endParaRPr lang="zh-CN" altLang="en-US" sz="28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3042" y="1666073"/>
            <a:ext cx="6000792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</a:rPr>
              <a:t>产品目录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404070" cy="5163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256" y="4304133"/>
            <a:ext cx="945937" cy="915423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14282" y="765954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347864" y="306183"/>
            <a:ext cx="628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公司简介</a:t>
            </a:r>
            <a:endParaRPr lang="en-US" sz="24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1" y="5411388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2</a:t>
            </a:fld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63623" y="828875"/>
            <a:ext cx="3184241" cy="431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公司简介 </a:t>
            </a:r>
            <a:r>
              <a:rPr lang="en-US" altLang="zh-CN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COMPANYPROFILE</a:t>
            </a:r>
            <a:endParaRPr lang="zh-CN" alt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59966" y="2441545"/>
            <a:ext cx="8516490" cy="2311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公司名称</a:t>
            </a:r>
            <a:r>
              <a:rPr lang="en-US" altLang="zh-CN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: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深圳市祺泰达电子有限公司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创建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于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，是一家集研发，生产，销售于一体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的连接器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制造企业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厂房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面积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约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平方米，公司生产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员工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80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余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人，产品广泛用于电脑主板，显示器，数码电子，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讯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设备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等  领域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坚持，成功的开发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了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USB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、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TYPE C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、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RJ45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、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SATA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、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HDM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系列产品并推向市场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产品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广泛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用于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通讯、安防、计算机、多媒体、数码家电等相关领域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</a:t>
            </a: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公司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拥有先进工艺制造设备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，完善的检验设施，健全的管理制度和质量体系，及经验丰富的技术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与管理人才，积极推动连接器领域尖端技术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的开发和运用。持续提升品质、实现客户价值是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我们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经营理念，保护环境、回馈社会是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我们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经营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的责任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。公司始终如一贯彻这一理念和责任，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希望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各界朋友携手共进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!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共创辉煌。</a:t>
            </a:r>
          </a:p>
        </p:txBody>
      </p:sp>
      <p:sp>
        <p:nvSpPr>
          <p:cNvPr id="23" name="矩形 22"/>
          <p:cNvSpPr/>
          <p:nvPr/>
        </p:nvSpPr>
        <p:spPr>
          <a:xfrm>
            <a:off x="5580112" y="1335875"/>
            <a:ext cx="2736304" cy="68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成立日期：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月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日</a:t>
            </a:r>
          </a:p>
        </p:txBody>
      </p:sp>
      <p:sp>
        <p:nvSpPr>
          <p:cNvPr id="24" name="矩形 23"/>
          <p:cNvSpPr/>
          <p:nvPr/>
        </p:nvSpPr>
        <p:spPr>
          <a:xfrm>
            <a:off x="5580112" y="1784222"/>
            <a:ext cx="3563888" cy="68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工厂规模：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营运面积：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3000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平方米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 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员工人数：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80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余人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9512" y="1296343"/>
            <a:ext cx="522181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公司名称</a:t>
            </a:r>
            <a:r>
              <a:rPr lang="en-US" altLang="zh-CN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: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深圳市祺泰达电子有限公司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地址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深圳市龙岗区平湖街道世纪工业区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栋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楼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TEL:0755-89698859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 http://www.qitda.com 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9512" y="4576235"/>
            <a:ext cx="7920880" cy="68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产品范围：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通讯、安防、计算机、多媒体、数码家电等相关领域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8557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14282" y="765954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347864" y="306183"/>
            <a:ext cx="628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企业文化</a:t>
            </a:r>
            <a:endParaRPr lang="en-US" sz="24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1" y="5411388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</a:t>
            </a:fld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t="12620" r="-382" b="1324"/>
          <a:stretch/>
        </p:blipFill>
        <p:spPr>
          <a:xfrm>
            <a:off x="1" y="792287"/>
            <a:ext cx="914400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4295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0052" y="718945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3707904" y="158628"/>
            <a:ext cx="23764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008000"/>
                </a:solidFill>
                <a:ea typeface="標楷體" pitchFamily="65" charset="-128"/>
              </a:rPr>
              <a:t>自动化车间</a:t>
            </a:r>
            <a:endParaRPr lang="zh-CN" altLang="en-US" sz="28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" y="811610"/>
            <a:ext cx="9099933" cy="469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5484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0052" y="718945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3707904" y="158628"/>
            <a:ext cx="29523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008000"/>
                </a:solidFill>
                <a:ea typeface="標楷體" pitchFamily="65" charset="-128"/>
              </a:rPr>
              <a:t>自动化装配车间</a:t>
            </a:r>
            <a:endParaRPr lang="zh-CN" altLang="en-US" sz="28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4" y="854149"/>
            <a:ext cx="9144000" cy="456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7419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0052" y="718945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3707904" y="158628"/>
            <a:ext cx="23764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008000"/>
                </a:solidFill>
                <a:ea typeface="標楷體" pitchFamily="65" charset="-128"/>
              </a:rPr>
              <a:t>测试仪器</a:t>
            </a:r>
            <a:endParaRPr lang="zh-CN" altLang="en-US" sz="28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92287"/>
            <a:ext cx="9108504" cy="487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5340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80052" y="718945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3707904" y="158628"/>
            <a:ext cx="23764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008000"/>
                </a:solidFill>
                <a:ea typeface="標楷體" pitchFamily="65" charset="-128"/>
              </a:rPr>
              <a:t>测试仪器</a:t>
            </a:r>
            <a:endParaRPr lang="zh-CN" altLang="en-US" sz="28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1313"/>
            <a:ext cx="9107488" cy="483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4933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14282" y="765954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1" y="5411388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sp>
        <p:nvSpPr>
          <p:cNvPr id="10" name="Rectangle 1122"/>
          <p:cNvSpPr>
            <a:spLocks noChangeAspect="1" noChangeArrowheads="1"/>
          </p:cNvSpPr>
          <p:nvPr/>
        </p:nvSpPr>
        <p:spPr bwMode="auto">
          <a:xfrm>
            <a:off x="7165975" y="1639888"/>
            <a:ext cx="1003300" cy="711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>
              <a:ea typeface="新細明體" pitchFamily="18" charset="-120"/>
            </a:endParaRPr>
          </a:p>
        </p:txBody>
      </p:sp>
      <p:sp>
        <p:nvSpPr>
          <p:cNvPr id="11" name="Rectangle 1070"/>
          <p:cNvSpPr txBox="1">
            <a:spLocks noChangeArrowheads="1"/>
          </p:cNvSpPr>
          <p:nvPr/>
        </p:nvSpPr>
        <p:spPr bwMode="auto">
          <a:xfrm>
            <a:off x="1741488" y="131311"/>
            <a:ext cx="6075015" cy="55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kumimoji="0" lang="zh-TW" alt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連接器產品種類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458557" y="3272574"/>
            <a:ext cx="25558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RJ45</a:t>
            </a:r>
            <a:r>
              <a:rPr kumimoji="0" lang="zh-CN" altLang="en-US" sz="2000" b="1" dirty="0">
                <a:solidFill>
                  <a:srgbClr val="008000"/>
                </a:solidFill>
                <a:ea typeface="標楷體" pitchFamily="65" charset="-128"/>
              </a:rPr>
              <a:t> </a:t>
            </a: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Connector Series</a:t>
            </a:r>
            <a:endParaRPr kumimoji="0" lang="zh-CN" altLang="en-US" sz="20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6370099" y="3807880"/>
            <a:ext cx="3022600" cy="4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kumimoji="0" lang="en-US" altLang="zh-TW" sz="2000" b="1" dirty="0">
                <a:solidFill>
                  <a:srgbClr val="008000"/>
                </a:solidFill>
                <a:latin typeface="+mn-lt"/>
                <a:ea typeface="標楷體" pitchFamily="65" charset="-120"/>
              </a:rPr>
              <a:t>HDMI C</a:t>
            </a:r>
            <a:r>
              <a:rPr kumimoji="0" lang="en-US" altLang="zh-CN" sz="2000" b="1" dirty="0">
                <a:solidFill>
                  <a:srgbClr val="008000"/>
                </a:solidFill>
                <a:latin typeface="+mn-lt"/>
                <a:ea typeface="標楷體" pitchFamily="65" charset="-120"/>
              </a:rPr>
              <a:t>onnector</a:t>
            </a:r>
          </a:p>
          <a:p>
            <a:pPr algn="ctr" eaLnBrk="1" hangingPunct="1">
              <a:defRPr/>
            </a:pPr>
            <a:r>
              <a:rPr kumimoji="0" lang="en-US" altLang="zh-TW" sz="2000" b="1" dirty="0">
                <a:solidFill>
                  <a:srgbClr val="008000"/>
                </a:solidFill>
                <a:latin typeface="+mn-lt"/>
                <a:ea typeface="標楷體" pitchFamily="65" charset="-120"/>
              </a:rPr>
              <a:t>S</a:t>
            </a:r>
            <a:r>
              <a:rPr kumimoji="0" lang="en-US" altLang="zh-CN" sz="2000" b="1" dirty="0">
                <a:solidFill>
                  <a:srgbClr val="008000"/>
                </a:solidFill>
                <a:latin typeface="+mn-lt"/>
                <a:ea typeface="標楷體" pitchFamily="65" charset="-120"/>
              </a:rPr>
              <a:t>eries</a:t>
            </a:r>
            <a:r>
              <a:rPr kumimoji="0" lang="zh-TW" altLang="en-US" sz="2000" b="1" dirty="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kumimoji="0" lang="ja-JP" altLang="en-US" sz="2000" b="1" dirty="0">
              <a:solidFill>
                <a:srgbClr val="008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92868" y="3509882"/>
            <a:ext cx="37449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RJ45 WITH Transformer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Series </a:t>
            </a:r>
            <a:endParaRPr kumimoji="0" lang="zh-CN" altLang="en-US" sz="2000" b="1" dirty="0">
              <a:solidFill>
                <a:srgbClr val="008000"/>
              </a:solidFill>
              <a:ea typeface="標楷體" pitchFamily="65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CN" altLang="en-US" sz="2400" b="1" dirty="0">
              <a:solidFill>
                <a:srgbClr val="008000"/>
              </a:solidFill>
              <a:ea typeface="新細明體" pitchFamily="18" charset="-12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20688" y="1019968"/>
            <a:ext cx="2260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USB Connector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Series</a:t>
            </a:r>
            <a:endParaRPr kumimoji="0" lang="zh-CN" altLang="en-US" sz="20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340373" y="946413"/>
            <a:ext cx="2520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 dirty="0">
                <a:solidFill>
                  <a:srgbClr val="008000"/>
                </a:solidFill>
                <a:ea typeface="標楷體" pitchFamily="65" charset="-128"/>
              </a:rPr>
              <a:t>TYPE C C</a:t>
            </a: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onnector Series</a:t>
            </a:r>
            <a:endParaRPr kumimoji="0" lang="zh-TW" altLang="en-US" sz="20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pic>
        <p:nvPicPr>
          <p:cNvPr id="17" name="图片 39" descr="MODULAR JAC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8" y="3925807"/>
            <a:ext cx="2906713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46" descr="HDMI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123" y="4141255"/>
            <a:ext cx="2465388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6346825" y="935835"/>
            <a:ext cx="25558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2000" b="1" dirty="0">
                <a:solidFill>
                  <a:srgbClr val="008000"/>
                </a:solidFill>
                <a:ea typeface="標楷體" pitchFamily="65" charset="-128"/>
              </a:rPr>
              <a:t>SATA Jack Series</a:t>
            </a:r>
            <a:endParaRPr kumimoji="0" lang="zh-CN" altLang="en-US" sz="2000" b="1" dirty="0">
              <a:solidFill>
                <a:srgbClr val="008000"/>
              </a:solidFill>
              <a:ea typeface="標楷體" pitchFamily="65" charset="-128"/>
            </a:endParaRPr>
          </a:p>
        </p:txBody>
      </p:sp>
      <p:pic>
        <p:nvPicPr>
          <p:cNvPr id="20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15350" r="3799" b="13251"/>
          <a:stretch>
            <a:fillRect/>
          </a:stretch>
        </p:blipFill>
        <p:spPr bwMode="auto">
          <a:xfrm>
            <a:off x="6554788" y="1470823"/>
            <a:ext cx="212248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4301" r="4851" b="14301"/>
          <a:stretch>
            <a:fillRect/>
          </a:stretch>
        </p:blipFill>
        <p:spPr bwMode="auto">
          <a:xfrm>
            <a:off x="3291161" y="1368351"/>
            <a:ext cx="21336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11150" r="4851" b="14301"/>
          <a:stretch>
            <a:fillRect/>
          </a:stretch>
        </p:blipFill>
        <p:spPr bwMode="auto">
          <a:xfrm>
            <a:off x="3761770" y="3702787"/>
            <a:ext cx="2216150" cy="18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6575" r="5006" b="13431"/>
          <a:stretch/>
        </p:blipFill>
        <p:spPr>
          <a:xfrm>
            <a:off x="399036" y="1543742"/>
            <a:ext cx="2586531" cy="15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663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9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QR6072S-1188N35B-E-2R </a:t>
            </a:r>
            <a:r>
              <a:rPr lang="en-US" altLang="zh-CN" dirty="0" smtClean="0"/>
              <a:t>  RJ45 </a:t>
            </a:r>
            <a:r>
              <a:rPr lang="zh-CN" altLang="en-US" dirty="0"/>
              <a:t>沉板式 </a:t>
            </a:r>
            <a:r>
              <a:rPr lang="en-US" altLang="zh-CN" dirty="0"/>
              <a:t>9.9 90</a:t>
            </a:r>
            <a:r>
              <a:rPr lang="zh-CN" altLang="en-US" dirty="0"/>
              <a:t>度</a:t>
            </a:r>
            <a:r>
              <a:rPr lang="en-US" altLang="zh-CN" dirty="0"/>
              <a:t>H4.3 </a:t>
            </a:r>
            <a:r>
              <a:rPr lang="zh-CN" altLang="en-US" dirty="0"/>
              <a:t>带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</a:t>
            </a:r>
            <a:r>
              <a:rPr lang="zh-CN" altLang="en-US" dirty="0"/>
              <a:t>灯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086"/>
            <a:ext cx="3801624" cy="16469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19" y="980737"/>
            <a:ext cx="2508190" cy="37539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180" y="2733750"/>
            <a:ext cx="2901555" cy="27592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5" y="2924066"/>
            <a:ext cx="3596450" cy="22346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248" y="806347"/>
            <a:ext cx="1918768" cy="151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6402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10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54183" y="386205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QR6073S-1188N35B-71-R RJ45 </a:t>
            </a:r>
            <a:r>
              <a:rPr lang="zh-CN" altLang="en-US" dirty="0"/>
              <a:t>沉板式 </a:t>
            </a:r>
            <a:r>
              <a:rPr lang="en-US" altLang="zh-CN" dirty="0"/>
              <a:t>9.9 90</a:t>
            </a:r>
            <a:r>
              <a:rPr lang="zh-CN" altLang="en-US" dirty="0"/>
              <a:t>度</a:t>
            </a:r>
            <a:r>
              <a:rPr lang="en-US" altLang="zh-CN" dirty="0"/>
              <a:t>H5.5 </a:t>
            </a:r>
            <a:r>
              <a:rPr lang="zh-CN" altLang="en-US" dirty="0"/>
              <a:t>左绿右黄</a:t>
            </a:r>
            <a:r>
              <a:rPr lang="en-US" altLang="zh-CN" dirty="0"/>
              <a:t>(</a:t>
            </a:r>
            <a:r>
              <a:rPr lang="zh-CN" altLang="en-US" dirty="0"/>
              <a:t>脚长</a:t>
            </a:r>
            <a:r>
              <a:rPr lang="en-US" altLang="zh-CN" dirty="0"/>
              <a:t>1.8MM)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933744"/>
            <a:ext cx="2637600" cy="14379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9832" y="933744"/>
            <a:ext cx="3809252" cy="16162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4288" y="933744"/>
            <a:ext cx="1799636" cy="17427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880" y="2660278"/>
            <a:ext cx="2676158" cy="252340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8038" y="3460718"/>
            <a:ext cx="2898025" cy="20756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586" y="3176705"/>
            <a:ext cx="3389539" cy="171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5107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11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1531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QR6071S-1188N14B-E1R-2.0 RJ45</a:t>
            </a:r>
            <a:r>
              <a:rPr lang="zh-CN" altLang="en-US" dirty="0"/>
              <a:t>沉板式</a:t>
            </a:r>
            <a:r>
              <a:rPr lang="en-US" altLang="zh-CN" dirty="0"/>
              <a:t>H9.9  </a:t>
            </a:r>
            <a:r>
              <a:rPr lang="zh-CN" altLang="en-US" dirty="0"/>
              <a:t>带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无灯 </a:t>
            </a:r>
            <a:r>
              <a:rPr lang="en-US" altLang="zh-CN" dirty="0"/>
              <a:t>H4.3 </a:t>
            </a:r>
            <a:r>
              <a:rPr lang="zh-CN" altLang="en-US" dirty="0"/>
              <a:t>脚长</a:t>
            </a:r>
            <a:r>
              <a:rPr lang="en-US" altLang="zh-CN" dirty="0"/>
              <a:t>1.8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3" y="3147754"/>
            <a:ext cx="3596450" cy="22346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921883"/>
            <a:ext cx="1718966" cy="19156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587" y="780213"/>
            <a:ext cx="2736304" cy="19398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240" y="859653"/>
            <a:ext cx="2160240" cy="19048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030" y="3057246"/>
            <a:ext cx="2785194" cy="22987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80" y="3528591"/>
            <a:ext cx="2344536" cy="16752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4363" y="772254"/>
            <a:ext cx="1995513" cy="19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8136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12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1531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QR6081S-1181N34BE1R-1.8  RJ45</a:t>
            </a:r>
            <a:r>
              <a:rPr lang="zh-CN" altLang="en-US" dirty="0"/>
              <a:t>沉板</a:t>
            </a:r>
            <a:r>
              <a:rPr lang="en-US" altLang="zh-CN" dirty="0"/>
              <a:t>DIP H2.95 </a:t>
            </a:r>
            <a:r>
              <a:rPr lang="zh-CN" altLang="en-US" dirty="0"/>
              <a:t>总高</a:t>
            </a:r>
            <a:r>
              <a:rPr lang="en-US" altLang="zh-CN" dirty="0"/>
              <a:t>9.9 </a:t>
            </a:r>
            <a:r>
              <a:rPr lang="zh-CN" altLang="en-US" dirty="0" smtClean="0"/>
              <a:t>带灯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无灯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55" y="984588"/>
            <a:ext cx="3898588" cy="180478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791" y="828170"/>
            <a:ext cx="1422524" cy="18328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203" y="2520479"/>
            <a:ext cx="1786746" cy="96516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953505"/>
            <a:ext cx="2819871" cy="21999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23" y="3688790"/>
            <a:ext cx="2699792" cy="195068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04" y="2853528"/>
            <a:ext cx="2787029" cy="23814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3793" y="827325"/>
            <a:ext cx="1598697" cy="150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7869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13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1531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QR6091S-1188N15B-L11-1R RJ45 </a:t>
            </a:r>
            <a:r>
              <a:rPr lang="zh-CN" altLang="pt-BR" dirty="0"/>
              <a:t>沉板式</a:t>
            </a:r>
            <a:r>
              <a:rPr lang="pt-BR" altLang="zh-CN" dirty="0"/>
              <a:t>DIP </a:t>
            </a:r>
            <a:r>
              <a:rPr lang="zh-CN" altLang="pt-BR" dirty="0"/>
              <a:t>板上</a:t>
            </a:r>
            <a:r>
              <a:rPr lang="pt-BR" altLang="zh-CN" dirty="0"/>
              <a:t>H5.8 </a:t>
            </a:r>
            <a:r>
              <a:rPr lang="zh-CN" altLang="pt-BR" dirty="0"/>
              <a:t>超薄</a:t>
            </a:r>
            <a:r>
              <a:rPr lang="pt-BR" altLang="zh-CN" dirty="0" smtClean="0"/>
              <a:t>9.8</a:t>
            </a:r>
            <a:r>
              <a:rPr lang="zh-CN" altLang="en-US" dirty="0" smtClean="0"/>
              <a:t>带灯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无灯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19" y="2999234"/>
            <a:ext cx="3596450" cy="22346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8" y="996132"/>
            <a:ext cx="2016224" cy="18222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766" y="923416"/>
            <a:ext cx="2994406" cy="18472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433" y="929987"/>
            <a:ext cx="2771882" cy="18458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024258"/>
            <a:ext cx="2893374" cy="217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1823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14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1531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QR6092S-1188N06B-21-1R RJ45 DIP</a:t>
            </a:r>
            <a:r>
              <a:rPr lang="zh-CN" altLang="en-US" dirty="0"/>
              <a:t>沉板式</a:t>
            </a:r>
            <a:r>
              <a:rPr lang="en-US" altLang="zh-CN" dirty="0"/>
              <a:t>9.8</a:t>
            </a:r>
            <a:r>
              <a:rPr lang="zh-CN" altLang="en-US" dirty="0"/>
              <a:t>超薄</a:t>
            </a:r>
            <a:r>
              <a:rPr lang="pt-BR" altLang="zh-CN" dirty="0"/>
              <a:t>H7.2</a:t>
            </a:r>
            <a:r>
              <a:rPr lang="zh-CN" altLang="en-US" dirty="0"/>
              <a:t>带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无灯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072441"/>
            <a:ext cx="2735498" cy="14409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07" y="3063989"/>
            <a:ext cx="2138443" cy="19888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3024535"/>
            <a:ext cx="2520280" cy="25280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867663"/>
            <a:ext cx="1800200" cy="1948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95" y="2801192"/>
            <a:ext cx="2351754" cy="25426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9872" y="995771"/>
            <a:ext cx="1982260" cy="164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0888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15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1531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QR60101S-1188N35B-21-2R  </a:t>
            </a:r>
            <a:r>
              <a:rPr lang="pt-BR" altLang="zh-CN" dirty="0" smtClean="0"/>
              <a:t>RJ45</a:t>
            </a:r>
            <a:r>
              <a:rPr lang="zh-CN" altLang="en-US" dirty="0" smtClean="0"/>
              <a:t>沉</a:t>
            </a:r>
            <a:r>
              <a:rPr lang="zh-CN" altLang="en-US" dirty="0"/>
              <a:t>板式 </a:t>
            </a:r>
            <a:r>
              <a:rPr lang="pt-BR" altLang="zh-CN" dirty="0"/>
              <a:t>H10.3 </a:t>
            </a:r>
            <a:r>
              <a:rPr lang="zh-CN" altLang="en-US" dirty="0"/>
              <a:t>板上高度</a:t>
            </a:r>
            <a:r>
              <a:rPr lang="en-US" altLang="zh-CN" dirty="0"/>
              <a:t>5.5 </a:t>
            </a:r>
            <a:r>
              <a:rPr lang="zh-CN" altLang="en-US" dirty="0"/>
              <a:t>带灯 左黄右</a:t>
            </a:r>
            <a:r>
              <a:rPr lang="zh-CN" altLang="en-US" dirty="0" smtClean="0"/>
              <a:t>绿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940873"/>
            <a:ext cx="2770878" cy="15310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464" y="940650"/>
            <a:ext cx="2521624" cy="212148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05038"/>
            <a:ext cx="2691094" cy="165907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643" y="2862599"/>
            <a:ext cx="2593729" cy="254730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091" y="3406632"/>
            <a:ext cx="1935240" cy="200327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3" y="2827767"/>
            <a:ext cx="2460620" cy="277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1414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16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207963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1531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QR60161S-1188NX5B-21-1R-2.0   RJ45 </a:t>
            </a:r>
            <a:r>
              <a:rPr lang="zh-CN" altLang="en-US" dirty="0"/>
              <a:t>沉板式</a:t>
            </a:r>
            <a:r>
              <a:rPr lang="pt-BR" altLang="zh-CN" dirty="0"/>
              <a:t>H7.0  90</a:t>
            </a:r>
            <a:r>
              <a:rPr lang="zh-CN" altLang="en-US" dirty="0"/>
              <a:t>度</a:t>
            </a:r>
            <a:r>
              <a:rPr lang="pt-BR" altLang="zh-CN" dirty="0" smtClean="0"/>
              <a:t>DIP</a:t>
            </a:r>
            <a:r>
              <a:rPr lang="zh-CN" altLang="en-US" dirty="0" smtClean="0"/>
              <a:t>带灯</a:t>
            </a:r>
            <a:r>
              <a:rPr lang="pt-BR" altLang="zh-CN" dirty="0" smtClean="0"/>
              <a:t> </a:t>
            </a:r>
            <a:r>
              <a:rPr lang="pt-BR" altLang="zh-CN" dirty="0"/>
              <a:t>2.0</a:t>
            </a:r>
            <a:r>
              <a:rPr lang="zh-CN" altLang="en-US" dirty="0"/>
              <a:t>脚长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3" y="2827767"/>
            <a:ext cx="2460620" cy="27725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8" y="913537"/>
            <a:ext cx="1895134" cy="19593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375" y="986410"/>
            <a:ext cx="2930807" cy="16490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901066"/>
            <a:ext cx="2160240" cy="19267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953" y="2983194"/>
            <a:ext cx="2798009" cy="2461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3" y="2790860"/>
            <a:ext cx="1911720" cy="24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8312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17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87353" y="37997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QR60721S-1188N35B-E-1R  RJ45 </a:t>
            </a:r>
            <a:r>
              <a:rPr lang="zh-CN" altLang="en-US" dirty="0"/>
              <a:t>沉板式 </a:t>
            </a:r>
            <a:r>
              <a:rPr lang="en-US" altLang="zh-CN" dirty="0" smtClean="0"/>
              <a:t>H9.8 </a:t>
            </a:r>
            <a:r>
              <a:rPr lang="pt-BR" altLang="zh-CN" dirty="0" smtClean="0"/>
              <a:t>H4.3 </a:t>
            </a:r>
            <a:r>
              <a:rPr lang="zh-CN" altLang="en-US" dirty="0" smtClean="0"/>
              <a:t>带灯全包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5" y="934385"/>
            <a:ext cx="2406174" cy="170631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576" y="950036"/>
            <a:ext cx="2414464" cy="18343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355" y="3005891"/>
            <a:ext cx="2503224" cy="262938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26" y="3042181"/>
            <a:ext cx="2003294" cy="2322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862700"/>
            <a:ext cx="2033393" cy="186832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3329647"/>
            <a:ext cx="3465805" cy="166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4982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18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 smtClean="0"/>
              <a:t>QR6051S-1188N12B-21-1R  RJ45</a:t>
            </a:r>
            <a:r>
              <a:rPr lang="zh-CN" altLang="en-US" dirty="0" smtClean="0"/>
              <a:t>沉</a:t>
            </a:r>
            <a:r>
              <a:rPr lang="zh-CN" altLang="en-US" dirty="0"/>
              <a:t>板 </a:t>
            </a:r>
            <a:r>
              <a:rPr lang="pt-BR" altLang="zh-CN" dirty="0"/>
              <a:t>H3.0 </a:t>
            </a:r>
            <a:r>
              <a:rPr lang="zh-CN" altLang="en-US" dirty="0"/>
              <a:t>带灯无弹 左黄右绿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65" y="857501"/>
            <a:ext cx="2291035" cy="229804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53" y="3218301"/>
            <a:ext cx="2460295" cy="222448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97" y="830662"/>
            <a:ext cx="2736304" cy="23639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2" y="3169983"/>
            <a:ext cx="2696180" cy="23211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3258320"/>
            <a:ext cx="2486294" cy="24617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9166" y="830662"/>
            <a:ext cx="2414230" cy="220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094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19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QR6012SK-1188N34B-XX-1R  </a:t>
            </a:r>
            <a:r>
              <a:rPr lang="pt-BR" altLang="zh-CN" dirty="0" smtClean="0"/>
              <a:t>RJ45</a:t>
            </a:r>
            <a:r>
              <a:rPr lang="zh-CN" altLang="en-US" dirty="0" smtClean="0"/>
              <a:t>沉</a:t>
            </a:r>
            <a:r>
              <a:rPr lang="zh-CN" altLang="en-US" dirty="0"/>
              <a:t>板式 </a:t>
            </a:r>
            <a:r>
              <a:rPr lang="pt-BR" altLang="zh-CN" dirty="0"/>
              <a:t>H9.85 </a:t>
            </a:r>
            <a:r>
              <a:rPr lang="zh-CN" altLang="en-US" dirty="0"/>
              <a:t>板上</a:t>
            </a:r>
            <a:r>
              <a:rPr lang="en-US" altLang="zh-CN" dirty="0"/>
              <a:t>7.0 </a:t>
            </a:r>
            <a:r>
              <a:rPr lang="zh-CN" altLang="en-US" dirty="0"/>
              <a:t>带灯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" y="957226"/>
            <a:ext cx="2209324" cy="185454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470" y="889615"/>
            <a:ext cx="2499862" cy="215104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310" y="889615"/>
            <a:ext cx="2376264" cy="172318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336" y="2831231"/>
            <a:ext cx="2466568" cy="266176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132" y="3159615"/>
            <a:ext cx="2752344" cy="225628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2" y="2831231"/>
            <a:ext cx="2561560" cy="273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8017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20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QR6011SK-1188N34B-21-1R  </a:t>
            </a:r>
            <a:r>
              <a:rPr lang="pt-BR" altLang="zh-CN" dirty="0" smtClean="0"/>
              <a:t>RJ45</a:t>
            </a:r>
            <a:r>
              <a:rPr lang="zh-CN" altLang="en-US" dirty="0" smtClean="0"/>
              <a:t>沉</a:t>
            </a:r>
            <a:r>
              <a:rPr lang="zh-CN" altLang="en-US" dirty="0"/>
              <a:t>板式 </a:t>
            </a:r>
            <a:r>
              <a:rPr lang="pt-BR" altLang="zh-CN" dirty="0"/>
              <a:t>H9.85 </a:t>
            </a:r>
            <a:r>
              <a:rPr lang="zh-CN" altLang="en-US" dirty="0"/>
              <a:t>板上</a:t>
            </a:r>
            <a:r>
              <a:rPr lang="en-US" altLang="zh-CN" dirty="0"/>
              <a:t>8.8 </a:t>
            </a:r>
            <a:r>
              <a:rPr lang="zh-CN" altLang="en-US" dirty="0"/>
              <a:t>带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/>
              <a:t>无灯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315" y="856385"/>
            <a:ext cx="2770596" cy="20447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9" y="945499"/>
            <a:ext cx="2309576" cy="18818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009" y="822973"/>
            <a:ext cx="2614612" cy="18893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965" y="2762141"/>
            <a:ext cx="2694046" cy="28842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281" y="3169788"/>
            <a:ext cx="1890929" cy="19054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0" y="2884534"/>
            <a:ext cx="2634204" cy="279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7344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21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17170" y="41039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QR6013S-1188N15B-21-2R </a:t>
            </a:r>
            <a:r>
              <a:rPr lang="pt-BR" altLang="zh-CN" dirty="0" smtClean="0"/>
              <a:t>  RJ45 </a:t>
            </a:r>
            <a:r>
              <a:rPr lang="zh-CN" altLang="en-US" dirty="0"/>
              <a:t>带灯 </a:t>
            </a:r>
            <a:r>
              <a:rPr lang="pt-BR" altLang="zh-CN" dirty="0"/>
              <a:t>H9.9 </a:t>
            </a:r>
            <a:r>
              <a:rPr lang="zh-CN" altLang="en-US" dirty="0"/>
              <a:t>沉板 板上</a:t>
            </a:r>
            <a:r>
              <a:rPr lang="pt-BR" altLang="zh-CN" dirty="0" smtClean="0"/>
              <a:t>H4.1</a:t>
            </a:r>
            <a:r>
              <a:rPr lang="zh-CN" altLang="en-US" dirty="0" smtClean="0"/>
              <a:t>带灯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无灯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1006340"/>
            <a:ext cx="2160241" cy="17955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18" y="908269"/>
            <a:ext cx="2452128" cy="17515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068" y="2878605"/>
            <a:ext cx="2782712" cy="27677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53" y="2935799"/>
            <a:ext cx="2451173" cy="271055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82" y="1077831"/>
            <a:ext cx="2791997" cy="405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4923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22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20869" y="427811"/>
            <a:ext cx="7775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QR6017S-1188N15B-21-2R  </a:t>
            </a:r>
            <a:r>
              <a:rPr lang="zh-CN" altLang="en-US" dirty="0"/>
              <a:t>沉板</a:t>
            </a:r>
            <a:r>
              <a:rPr lang="pt-BR" altLang="zh-CN" dirty="0"/>
              <a:t>RJ45 </a:t>
            </a:r>
            <a:r>
              <a:rPr lang="zh-CN" altLang="en-US" dirty="0" smtClean="0"/>
              <a:t>带</a:t>
            </a:r>
            <a:r>
              <a:rPr lang="zh-CN" altLang="en-US" dirty="0"/>
              <a:t>灯左黄右绿 总高</a:t>
            </a:r>
            <a:r>
              <a:rPr lang="en-US" altLang="zh-CN" dirty="0"/>
              <a:t>9.8 </a:t>
            </a:r>
            <a:r>
              <a:rPr lang="zh-CN" altLang="en-US" dirty="0"/>
              <a:t>板上</a:t>
            </a:r>
            <a:r>
              <a:rPr lang="en-US" altLang="zh-CN" dirty="0"/>
              <a:t>4.3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369" y="896618"/>
            <a:ext cx="2646879" cy="190244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323" y="896618"/>
            <a:ext cx="2812850" cy="17839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248" y="839826"/>
            <a:ext cx="1872208" cy="23696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1920" y="3068388"/>
            <a:ext cx="3120533" cy="23912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63" y="3499283"/>
            <a:ext cx="3775938" cy="180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9621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23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20869" y="427811"/>
            <a:ext cx="7775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QR6038DS-1188N15B-1R </a:t>
            </a:r>
            <a:r>
              <a:rPr lang="pt-BR" altLang="zh-CN" dirty="0" smtClean="0"/>
              <a:t> RJ45 </a:t>
            </a:r>
            <a:r>
              <a:rPr lang="pt-BR" altLang="zh-CN" dirty="0"/>
              <a:t>8P8C  </a:t>
            </a:r>
            <a:r>
              <a:rPr lang="zh-CN" altLang="en-US" dirty="0"/>
              <a:t>沉板式 </a:t>
            </a:r>
            <a:r>
              <a:rPr lang="pt-BR" altLang="zh-CN" dirty="0"/>
              <a:t>DIP</a:t>
            </a:r>
            <a:r>
              <a:rPr lang="zh-CN" altLang="en-US" dirty="0" smtClean="0"/>
              <a:t>脚无灯 </a:t>
            </a:r>
            <a:r>
              <a:rPr lang="zh-CN" altLang="en-US" dirty="0"/>
              <a:t>屏蔽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294" y="838246"/>
            <a:ext cx="2269438" cy="192091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6728" y="785444"/>
            <a:ext cx="2020080" cy="21754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4208" y="839826"/>
            <a:ext cx="2304256" cy="185640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9738" y="3012703"/>
            <a:ext cx="2724750" cy="25401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86" y="2780281"/>
            <a:ext cx="2856526" cy="28443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0805" y="3282183"/>
            <a:ext cx="3102391" cy="208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8238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24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QR6038S-1188N16B-2R </a:t>
            </a:r>
            <a:r>
              <a:rPr lang="pt-BR" altLang="zh-CN" dirty="0" smtClean="0"/>
              <a:t> RJ45 </a:t>
            </a:r>
            <a:r>
              <a:rPr lang="zh-CN" altLang="pt-BR" dirty="0"/>
              <a:t>反向沉板式</a:t>
            </a:r>
            <a:r>
              <a:rPr lang="pt-BR" altLang="zh-CN" dirty="0"/>
              <a:t>H8.6 SMT </a:t>
            </a:r>
            <a:r>
              <a:rPr lang="zh-CN" altLang="pt-BR" dirty="0"/>
              <a:t>全包式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38" y="892928"/>
            <a:ext cx="2346162" cy="19158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369" y="832319"/>
            <a:ext cx="2026694" cy="2001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084" y="796350"/>
            <a:ext cx="2343015" cy="18979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287" y="2956322"/>
            <a:ext cx="2165776" cy="249064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38771" y="2908082"/>
            <a:ext cx="2812287" cy="26420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38" y="2886429"/>
            <a:ext cx="2593023" cy="270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708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25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QR6026S-1188N15B-21-2R </a:t>
            </a:r>
            <a:r>
              <a:rPr lang="pt-BR" altLang="zh-CN" dirty="0" smtClean="0"/>
              <a:t> RJ45</a:t>
            </a:r>
            <a:r>
              <a:rPr lang="zh-CN" altLang="en-US" dirty="0" smtClean="0"/>
              <a:t>带</a:t>
            </a:r>
            <a:r>
              <a:rPr lang="zh-CN" altLang="en-US" dirty="0"/>
              <a:t>灯沉板式</a:t>
            </a:r>
            <a:r>
              <a:rPr lang="pt-BR" altLang="zh-CN" dirty="0"/>
              <a:t>SMT H=2.8</a:t>
            </a:r>
            <a:r>
              <a:rPr lang="zh-CN" altLang="en-US" dirty="0"/>
              <a:t>左黄右</a:t>
            </a:r>
            <a:r>
              <a:rPr lang="zh-CN" altLang="en-US" dirty="0" smtClean="0"/>
              <a:t>绿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38" y="2886429"/>
            <a:ext cx="2593023" cy="27028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821" y="838105"/>
            <a:ext cx="2208663" cy="19761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881" y="852409"/>
            <a:ext cx="2267302" cy="18013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192" y="939834"/>
            <a:ext cx="2208878" cy="26293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8191" y="2814278"/>
            <a:ext cx="2028765" cy="254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5486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26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QR60387S-1188N15BW2R  RJ45 </a:t>
            </a:r>
            <a:r>
              <a:rPr lang="zh-CN" altLang="pt-BR" dirty="0"/>
              <a:t>沉板式</a:t>
            </a:r>
            <a:r>
              <a:rPr lang="pt-BR" altLang="zh-CN" dirty="0"/>
              <a:t>H7.5  SMT</a:t>
            </a:r>
            <a:r>
              <a:rPr lang="zh-CN" altLang="pt-BR" dirty="0"/>
              <a:t>全包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38" y="2886429"/>
            <a:ext cx="2593023" cy="270289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5" y="945499"/>
            <a:ext cx="3016895" cy="16729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85" y="934734"/>
            <a:ext cx="2845020" cy="18760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38" y="792287"/>
            <a:ext cx="2160240" cy="19754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219" y="3053908"/>
            <a:ext cx="2602965" cy="23619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756" y="3225229"/>
            <a:ext cx="2816832" cy="192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6965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27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QR60241S-1188N15BB-1R  RJ45 </a:t>
            </a:r>
            <a:r>
              <a:rPr lang="zh-CN" altLang="pt-BR" dirty="0"/>
              <a:t>正向沉板</a:t>
            </a:r>
            <a:r>
              <a:rPr lang="pt-BR" altLang="zh-CN" dirty="0"/>
              <a:t>H=5.5 SMT</a:t>
            </a:r>
            <a:r>
              <a:rPr lang="zh-CN" altLang="pt-BR" dirty="0"/>
              <a:t>半包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848572"/>
            <a:ext cx="1867868" cy="19218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5557" y="936316"/>
            <a:ext cx="2400000" cy="19523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4208" y="858625"/>
            <a:ext cx="2291785" cy="20974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1636" y="3168551"/>
            <a:ext cx="2376644" cy="25272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3802" y="3528591"/>
            <a:ext cx="2571755" cy="16266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091" y="2956054"/>
            <a:ext cx="2462246" cy="250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8943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28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沉板系列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349" y="401327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QR60313BS-118815B1R  RJ45</a:t>
            </a:r>
            <a:r>
              <a:rPr lang="zh-CN" altLang="en-US" dirty="0"/>
              <a:t>半截式 沉板 板上</a:t>
            </a:r>
            <a:r>
              <a:rPr lang="en-US" altLang="zh-CN" dirty="0"/>
              <a:t>4.6 </a:t>
            </a:r>
            <a:r>
              <a:rPr lang="pt-BR" altLang="zh-CN" dirty="0"/>
              <a:t>SMT </a:t>
            </a:r>
            <a:r>
              <a:rPr lang="zh-CN" altLang="en-US" dirty="0"/>
              <a:t>无</a:t>
            </a:r>
            <a:r>
              <a:rPr lang="zh-CN" altLang="en-US" dirty="0" smtClean="0"/>
              <a:t>灯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1031129"/>
            <a:ext cx="2452559" cy="17277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7728" y="942891"/>
            <a:ext cx="2287573" cy="17997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192" y="858594"/>
            <a:ext cx="2219408" cy="19036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6216" y="2956054"/>
            <a:ext cx="2437630" cy="262989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9735" y="3420492"/>
            <a:ext cx="2854350" cy="16525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939" y="3600599"/>
            <a:ext cx="3174759" cy="146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0555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29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QR6204S-1188N15B-2R </a:t>
            </a:r>
            <a:r>
              <a:rPr lang="zh-CN" altLang="en-US" dirty="0"/>
              <a:t>单口</a:t>
            </a:r>
            <a:r>
              <a:rPr lang="en-US" altLang="zh-CN" dirty="0"/>
              <a:t>RJ45 SMT 90° </a:t>
            </a:r>
            <a:r>
              <a:rPr lang="zh-CN" altLang="en-US" dirty="0"/>
              <a:t>带小柱子 外壳脚</a:t>
            </a:r>
            <a:r>
              <a:rPr lang="en-US" altLang="zh-CN" dirty="0" smtClean="0"/>
              <a:t>DIP/SMT 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" y="2852741"/>
            <a:ext cx="2737426" cy="271647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41" y="906451"/>
            <a:ext cx="2088127" cy="187605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66" y="802858"/>
            <a:ext cx="1966346" cy="24515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26" y="871841"/>
            <a:ext cx="2753695" cy="20482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559" y="2920044"/>
            <a:ext cx="2743722" cy="253040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095" y="3325641"/>
            <a:ext cx="2989531" cy="177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5274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QR6231S-1188N11B-1R  </a:t>
            </a:r>
            <a:r>
              <a:rPr lang="en-US" altLang="zh-CN" dirty="0"/>
              <a:t>RJ45 8P8C SMT </a:t>
            </a:r>
            <a:r>
              <a:rPr lang="zh-CN" altLang="en-US" dirty="0"/>
              <a:t>无灯带屏蔽 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" y="2852741"/>
            <a:ext cx="2737426" cy="27164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94" y="921883"/>
            <a:ext cx="1800200" cy="1986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792287"/>
            <a:ext cx="2160240" cy="19660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062" y="841054"/>
            <a:ext cx="2302438" cy="21480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81" y="2808511"/>
            <a:ext cx="2641910" cy="284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2910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QR6231S-1188N11B-21-2R  RJ45 8P8C SMT </a:t>
            </a:r>
            <a:r>
              <a:rPr lang="zh-CN" altLang="en-US" dirty="0" smtClean="0"/>
              <a:t>带灯屏蔽带弹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无弹 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4" y="2900346"/>
            <a:ext cx="2737426" cy="271647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825398"/>
            <a:ext cx="2164522" cy="21931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953" y="831779"/>
            <a:ext cx="2396655" cy="215341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661" y="798421"/>
            <a:ext cx="2259178" cy="22201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964576"/>
            <a:ext cx="2359334" cy="27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8422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12941" y="401978"/>
            <a:ext cx="61310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dirty="0"/>
              <a:t>RJ45 8P8C SMT</a:t>
            </a:r>
            <a:r>
              <a:rPr lang="zh-CN" altLang="en-US" dirty="0"/>
              <a:t>带屏蔽 圆柱脚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945499"/>
            <a:ext cx="2654749" cy="1814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03" y="920519"/>
            <a:ext cx="2379663" cy="181889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77" y="863168"/>
            <a:ext cx="1714933" cy="223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872" y="2889276"/>
            <a:ext cx="2833408" cy="263887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0" y="2891541"/>
            <a:ext cx="2737426" cy="271647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63" y="3624630"/>
            <a:ext cx="2890803" cy="167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1923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QR5028B-1188N14B-1R RJ45 8P8C SMT</a:t>
            </a:r>
            <a:r>
              <a:rPr lang="zh-CN" altLang="en-US" dirty="0"/>
              <a:t>全塑 外贴</a:t>
            </a:r>
            <a:r>
              <a:rPr lang="zh-CN" altLang="en-US" dirty="0" smtClean="0"/>
              <a:t>脚</a:t>
            </a:r>
            <a:r>
              <a:rPr lang="en-US" altLang="zh-CN" dirty="0" smtClean="0"/>
              <a:t>/</a:t>
            </a:r>
            <a:r>
              <a:rPr lang="zh-CN" altLang="en-US" dirty="0" smtClean="0"/>
              <a:t>直插脚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50" y="916753"/>
            <a:ext cx="2832431" cy="19905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872" y="809603"/>
            <a:ext cx="2093830" cy="22458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00" y="798192"/>
            <a:ext cx="2076190" cy="21142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4081" y="3141279"/>
            <a:ext cx="3180340" cy="242641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185" y="3044602"/>
            <a:ext cx="2458973" cy="24718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2222" y="3141279"/>
            <a:ext cx="2432536" cy="237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85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QR5028E-1188N14B-1R RJ45 8P8C </a:t>
            </a:r>
            <a:r>
              <a:rPr lang="en-US" altLang="zh-CN" dirty="0" smtClean="0"/>
              <a:t>SMT/DIP</a:t>
            </a:r>
            <a:r>
              <a:rPr lang="zh-CN" altLang="en-US" dirty="0" smtClean="0"/>
              <a:t>全</a:t>
            </a:r>
            <a:r>
              <a:rPr lang="zh-CN" altLang="en-US" dirty="0"/>
              <a:t>塑 香菇脚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945499"/>
            <a:ext cx="1990476" cy="189523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806" y="843834"/>
            <a:ext cx="2513314" cy="2026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3500" y="850747"/>
            <a:ext cx="1944924" cy="21210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3382" y="3188499"/>
            <a:ext cx="2282714" cy="228271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8144" y="3267694"/>
            <a:ext cx="2636612" cy="230152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282" y="3065632"/>
            <a:ext cx="2558565" cy="253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1268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QR5029B-1111N14B-1R </a:t>
            </a:r>
            <a:r>
              <a:rPr lang="en-US" altLang="zh-CN" dirty="0" smtClean="0"/>
              <a:t> RJ50  </a:t>
            </a:r>
            <a:r>
              <a:rPr lang="en-US" altLang="zh-CN" dirty="0"/>
              <a:t>10P10C SMT</a:t>
            </a:r>
            <a:r>
              <a:rPr lang="zh-CN" altLang="en-US" dirty="0"/>
              <a:t>全塑 外贴</a:t>
            </a:r>
            <a:r>
              <a:rPr lang="zh-CN" altLang="en-US" dirty="0" smtClean="0"/>
              <a:t>脚</a:t>
            </a:r>
            <a:r>
              <a:rPr lang="en-US" altLang="zh-CN" dirty="0" smtClean="0"/>
              <a:t>/</a:t>
            </a:r>
            <a:r>
              <a:rPr lang="zh-CN" altLang="en-US" dirty="0" smtClean="0"/>
              <a:t>内贴脚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11" y="894822"/>
            <a:ext cx="2726833" cy="18708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6890" y="894822"/>
            <a:ext cx="2192739" cy="20355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3026" y="853322"/>
            <a:ext cx="2275734" cy="22597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3126" y="3312567"/>
            <a:ext cx="2585052" cy="20259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7274" y="3249278"/>
            <a:ext cx="2221425" cy="215152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552" y="3138727"/>
            <a:ext cx="2530550" cy="245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9204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QR621C-1188N35B-2R   RJ45 180</a:t>
            </a:r>
            <a:r>
              <a:rPr lang="zh-CN" altLang="pt-BR" dirty="0"/>
              <a:t>度</a:t>
            </a:r>
            <a:r>
              <a:rPr lang="pt-BR" altLang="zh-CN" dirty="0"/>
              <a:t>8P8C SMT</a:t>
            </a:r>
            <a:r>
              <a:rPr lang="zh-CN" altLang="pt-BR" dirty="0"/>
              <a:t>全塑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283" y="845910"/>
            <a:ext cx="1741367" cy="21722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7664" y="797591"/>
            <a:ext cx="2133284" cy="263993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100" y="852516"/>
            <a:ext cx="2565961" cy="24355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7213" y="897121"/>
            <a:ext cx="1508239" cy="22823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88" y="3143942"/>
            <a:ext cx="2841999" cy="242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13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QR6213-1188N14B-2R RJ45 8P8C 180°SMT </a:t>
            </a:r>
            <a:r>
              <a:rPr lang="zh-CN" altLang="en-US" dirty="0"/>
              <a:t>全塑无灯  扁</a:t>
            </a:r>
            <a:r>
              <a:rPr lang="zh-CN" altLang="en-US" dirty="0" smtClean="0"/>
              <a:t>针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25" y="3175659"/>
            <a:ext cx="2841999" cy="24297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44" y="803977"/>
            <a:ext cx="1655943" cy="23346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8439" y="986915"/>
            <a:ext cx="2309398" cy="19731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2471" y="777355"/>
            <a:ext cx="2476714" cy="28669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3775" y="920733"/>
            <a:ext cx="2142478" cy="285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6563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1680" y="401978"/>
            <a:ext cx="7452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QR6213SD-1188N14B-2R RJ45 8P8C 180°SMT </a:t>
            </a:r>
            <a:r>
              <a:rPr lang="zh-CN" altLang="en-US" dirty="0"/>
              <a:t>屏蔽</a:t>
            </a:r>
            <a:r>
              <a:rPr lang="pt-BR" altLang="zh-CN" dirty="0"/>
              <a:t>DIP</a:t>
            </a:r>
            <a:r>
              <a:rPr lang="zh-CN" altLang="en-US" dirty="0"/>
              <a:t>无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带灯扁</a:t>
            </a:r>
            <a:r>
              <a:rPr lang="zh-CN" altLang="en-US" dirty="0"/>
              <a:t>针 </a:t>
            </a:r>
            <a:r>
              <a:rPr lang="pt-BR" altLang="zh-CN" dirty="0"/>
              <a:t>H12.9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921883"/>
            <a:ext cx="2515509" cy="20675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887" y="995519"/>
            <a:ext cx="2538437" cy="20629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4619" y="898476"/>
            <a:ext cx="2705215" cy="19537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782" y="3175659"/>
            <a:ext cx="2118332" cy="213408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7883" y="3577141"/>
            <a:ext cx="3126454" cy="199207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8605" y="3107373"/>
            <a:ext cx="2430107" cy="246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4123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39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1680" y="401978"/>
            <a:ext cx="7452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QR6213SD-1188N14B-2R RJ45 8P8C 180°SMT </a:t>
            </a:r>
            <a:r>
              <a:rPr lang="zh-CN" altLang="en-US" dirty="0"/>
              <a:t>屏蔽</a:t>
            </a:r>
            <a:r>
              <a:rPr lang="pt-BR" altLang="zh-CN" dirty="0"/>
              <a:t>DIP</a:t>
            </a:r>
            <a:r>
              <a:rPr lang="zh-CN" altLang="en-US" dirty="0"/>
              <a:t>无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带灯扁</a:t>
            </a:r>
            <a:r>
              <a:rPr lang="zh-CN" altLang="en-US" dirty="0"/>
              <a:t>针 </a:t>
            </a:r>
            <a:r>
              <a:rPr lang="pt-BR" altLang="zh-CN" dirty="0"/>
              <a:t>H12.9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921883"/>
            <a:ext cx="2515509" cy="20675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887" y="995519"/>
            <a:ext cx="2538437" cy="20629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4619" y="898476"/>
            <a:ext cx="2705215" cy="19537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9782" y="3175659"/>
            <a:ext cx="2118332" cy="213408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7883" y="3577141"/>
            <a:ext cx="3126454" cy="199207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8605" y="3107373"/>
            <a:ext cx="2430107" cy="246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4777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40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57422" y="380190"/>
            <a:ext cx="6391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HRK1-1B71F09-36A1BB-1R  </a:t>
            </a:r>
            <a:r>
              <a:rPr lang="zh-CN" altLang="en-US" dirty="0"/>
              <a:t>百兆 带灯无弹 左绿右黄 灯距</a:t>
            </a:r>
            <a:r>
              <a:rPr lang="en-US" altLang="zh-CN" dirty="0" smtClean="0"/>
              <a:t>4.06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2" y="784025"/>
            <a:ext cx="2874555" cy="21319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5914" y="855914"/>
            <a:ext cx="2127637" cy="23049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064" y="3114936"/>
            <a:ext cx="3024336" cy="24159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3169" y="1728391"/>
            <a:ext cx="3011648" cy="3153707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41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1680" y="38019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HRK1-1B72EF02-39A1BB-1R RJ45 </a:t>
            </a:r>
            <a:r>
              <a:rPr lang="zh-CN" altLang="en-US" dirty="0"/>
              <a:t>百兆 带灯无弹 左绿右黄 工业级 灯距</a:t>
            </a:r>
            <a:r>
              <a:rPr lang="en-US" altLang="zh-CN" dirty="0"/>
              <a:t>4.90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2" y="784025"/>
            <a:ext cx="2874555" cy="21319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451" y="885347"/>
            <a:ext cx="2359334" cy="239690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3259" y="1400859"/>
            <a:ext cx="2944076" cy="34281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816" y="3261403"/>
            <a:ext cx="2733915" cy="228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3669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42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HRK1-1AEF15-3A1BB-1R  RJ45 1X1 </a:t>
            </a:r>
            <a:r>
              <a:rPr lang="zh-CN" altLang="en-US" dirty="0"/>
              <a:t>百兆工业级 无灯带弹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44" y="794019"/>
            <a:ext cx="2191232" cy="237025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1572" y="875327"/>
            <a:ext cx="2322023" cy="22889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804" y="3298990"/>
            <a:ext cx="2945322" cy="23203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3595" y="2441460"/>
            <a:ext cx="3724716" cy="311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6004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43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HRK1-1AEF15-3A1BB-1R  RJ45 1X1 </a:t>
            </a:r>
            <a:r>
              <a:rPr lang="zh-CN" altLang="en-US" dirty="0"/>
              <a:t>百兆工业级 无灯带弹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944165"/>
            <a:ext cx="2631369" cy="186352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5384" y="914761"/>
            <a:ext cx="2192420" cy="23462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691" y="3197217"/>
            <a:ext cx="2878622" cy="238953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5344" y="1567486"/>
            <a:ext cx="3388773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9030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44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HRK12-1BF09-3AZ1BB-1R </a:t>
            </a:r>
            <a:r>
              <a:rPr lang="en-US" altLang="zh-CN" dirty="0" smtClean="0"/>
              <a:t> RJ45 </a:t>
            </a:r>
            <a:r>
              <a:rPr lang="en-US" altLang="zh-CN" dirty="0"/>
              <a:t>1x2</a:t>
            </a:r>
            <a:r>
              <a:rPr lang="zh-CN" altLang="en-US" dirty="0"/>
              <a:t>百兆无灯无弹 十字脚 有后脚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920556"/>
            <a:ext cx="2728665" cy="19016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896" y="813036"/>
            <a:ext cx="2383905" cy="23397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548" y="3102526"/>
            <a:ext cx="3288093" cy="24620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4056" y="1871369"/>
            <a:ext cx="2974779" cy="352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8522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45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HRK1-1B71G03-39A1BB-1R  </a:t>
            </a:r>
            <a:r>
              <a:rPr lang="zh-CN" altLang="en-US" dirty="0"/>
              <a:t>带灯无弹 左绿右黄 千兆 </a:t>
            </a:r>
            <a:r>
              <a:rPr lang="en-US" altLang="zh-CN" dirty="0"/>
              <a:t>4.90</a:t>
            </a:r>
            <a:r>
              <a:rPr lang="zh-CN" altLang="en-US" dirty="0"/>
              <a:t>灯</a:t>
            </a:r>
            <a:r>
              <a:rPr lang="zh-CN" altLang="en-US" dirty="0" smtClean="0"/>
              <a:t>距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63" y="784587"/>
            <a:ext cx="2836843" cy="1971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822" y="1282111"/>
            <a:ext cx="2428325" cy="251148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673" y="3106426"/>
            <a:ext cx="2675998" cy="22332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3963" y="1246970"/>
            <a:ext cx="3093990" cy="393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3803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46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HRK1-1B71G02-39A1BB-1R  </a:t>
            </a:r>
            <a:r>
              <a:rPr lang="zh-CN" altLang="en-US" dirty="0"/>
              <a:t>带灯无弹 左绿右黄 千兆 </a:t>
            </a:r>
            <a:r>
              <a:rPr lang="en-US" altLang="zh-CN" dirty="0"/>
              <a:t>4.90</a:t>
            </a:r>
            <a:r>
              <a:rPr lang="zh-CN" altLang="en-US" dirty="0"/>
              <a:t>灯</a:t>
            </a:r>
            <a:r>
              <a:rPr lang="zh-CN" altLang="en-US" dirty="0" smtClean="0"/>
              <a:t>距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63" y="784587"/>
            <a:ext cx="2836843" cy="1971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822" y="1282111"/>
            <a:ext cx="2428325" cy="251148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673" y="3106426"/>
            <a:ext cx="2675998" cy="223320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8534" y="1310954"/>
            <a:ext cx="264484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4826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47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HRK1-1B71PG61-36A1BB-1R RJ45  </a:t>
            </a:r>
            <a:r>
              <a:rPr lang="zh-CN" altLang="en-US" dirty="0"/>
              <a:t>带灯无弹 左绿右黄 千兆 </a:t>
            </a:r>
            <a:r>
              <a:rPr lang="en-US" altLang="zh-CN" dirty="0" err="1"/>
              <a:t>PoE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63" y="784587"/>
            <a:ext cx="2836843" cy="1971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1" y="1100396"/>
            <a:ext cx="2564434" cy="23652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811" y="2831218"/>
            <a:ext cx="2617015" cy="26619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9968" y="1121287"/>
            <a:ext cx="2808312" cy="403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5787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9A0DB2DC-4C9A-4742-B13C-FB6460FD3503}" type="slidenum">
              <a:rPr lang="zh-CN" altLang="en-US"/>
              <a:pPr/>
              <a:t>48</a:t>
            </a:fld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21920" y="3952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HRK1-1BK2G02-39A1BB-1R rj45 </a:t>
            </a:r>
            <a:r>
              <a:rPr lang="zh-CN" altLang="en-US" dirty="0"/>
              <a:t>带灯左绿右黄 千兆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968" y="1121287"/>
            <a:ext cx="2808312" cy="40390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739" y="997000"/>
            <a:ext cx="2727866" cy="16005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9271" y="1274243"/>
            <a:ext cx="2484303" cy="2468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240" y="3156251"/>
            <a:ext cx="2656158" cy="228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2749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49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altLang="zh-CN" b="1" dirty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HRSK1-1BF09-36BC-2R RJ45  SMT </a:t>
            </a:r>
            <a:r>
              <a:rPr lang="zh-CN" altLang="en-US" dirty="0"/>
              <a:t>百兆带屏蔽  无灯无弹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108" y="945499"/>
            <a:ext cx="2448778" cy="18958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653" y="790454"/>
            <a:ext cx="1765389" cy="22851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0112" y="838082"/>
            <a:ext cx="2875938" cy="18034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939" y="3122763"/>
            <a:ext cx="2024263" cy="22904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4973" y="2674443"/>
            <a:ext cx="2471969" cy="293813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441" y="3352546"/>
            <a:ext cx="2890461" cy="206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5176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altLang="zh-CN" b="1" dirty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HRSK1-1BF09-36BC-2R RJ45  SMT </a:t>
            </a:r>
            <a:r>
              <a:rPr lang="zh-CN" altLang="en-US" dirty="0"/>
              <a:t>百兆带屏蔽  无灯无弹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108" y="945499"/>
            <a:ext cx="2448778" cy="18958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653" y="790454"/>
            <a:ext cx="1765389" cy="22851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0112" y="838082"/>
            <a:ext cx="2875938" cy="18034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939" y="3122763"/>
            <a:ext cx="2024263" cy="22904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4973" y="2674443"/>
            <a:ext cx="2471969" cy="293813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441" y="3352546"/>
            <a:ext cx="2890461" cy="206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4437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altLang="zh-CN" b="1" dirty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HRSK1-1BF09-36BC-2R RJ45  SMT </a:t>
            </a:r>
            <a:r>
              <a:rPr lang="zh-CN" altLang="en-US" dirty="0" smtClean="0"/>
              <a:t>百兆带屏蔽  无灯无弹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1" y="3352546"/>
            <a:ext cx="2890461" cy="20688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41" y="990172"/>
            <a:ext cx="2773620" cy="18813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473" y="835493"/>
            <a:ext cx="3120173" cy="195659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129" y="938368"/>
            <a:ext cx="2442503" cy="283711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3326" y="2797443"/>
            <a:ext cx="2434538" cy="269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1006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带变压器系列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HRC4-1A71T02-3D1BB-1R   </a:t>
            </a:r>
            <a:r>
              <a:rPr lang="zh-CN" altLang="en-US" dirty="0"/>
              <a:t>反口</a:t>
            </a:r>
            <a:r>
              <a:rPr lang="en-US" altLang="zh-CN" dirty="0"/>
              <a:t>1.3</a:t>
            </a:r>
            <a:r>
              <a:rPr lang="zh-CN" altLang="en-US" dirty="0"/>
              <a:t>英寸  </a:t>
            </a:r>
            <a:r>
              <a:rPr lang="en-US" altLang="zh-CN" dirty="0"/>
              <a:t>10G </a:t>
            </a:r>
            <a:r>
              <a:rPr lang="zh-CN" altLang="en-US" dirty="0"/>
              <a:t>带灯带弹 左绿右黄 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1" y="891149"/>
            <a:ext cx="2813597" cy="20448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792" y="877894"/>
            <a:ext cx="2921605" cy="17326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292" y="790454"/>
            <a:ext cx="2502523" cy="26459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1920" y="2866182"/>
            <a:ext cx="2043215" cy="25492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362" y="3289112"/>
            <a:ext cx="3164455" cy="12263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441" y="4452066"/>
            <a:ext cx="2773756" cy="82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1417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HSP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HSP-631101H-B SFP 1X1 CAGE </a:t>
            </a:r>
            <a:r>
              <a:rPr lang="zh-CN" altLang="en-US" dirty="0"/>
              <a:t>光纤连接器焊接式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77" y="861749"/>
            <a:ext cx="2265791" cy="96612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2662" y="876006"/>
            <a:ext cx="3072461" cy="9376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319" y="1945854"/>
            <a:ext cx="2423941" cy="8042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256" y="876006"/>
            <a:ext cx="1694282" cy="16147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5816" y="2172902"/>
            <a:ext cx="2960413" cy="19300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24128" y="3892336"/>
            <a:ext cx="3029218" cy="13414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448" y="3019757"/>
            <a:ext cx="1987683" cy="99384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9680" y="4095031"/>
            <a:ext cx="2627335" cy="7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3545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HSP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67744" y="417862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HSP-6421101Y-B  SFP+ 2x1 DIP </a:t>
            </a:r>
            <a:r>
              <a:rPr lang="zh-CN" altLang="en-US" dirty="0"/>
              <a:t>无导光柱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448" y="3376529"/>
            <a:ext cx="1987683" cy="99384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80" y="4451803"/>
            <a:ext cx="2627335" cy="7059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855" y="933255"/>
            <a:ext cx="3207267" cy="9331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7904" y="882710"/>
            <a:ext cx="3227739" cy="16317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0312" y="814795"/>
            <a:ext cx="1563738" cy="19925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8662" y="2895070"/>
            <a:ext cx="3954382" cy="23218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282" y="2068998"/>
            <a:ext cx="3008174" cy="105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101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HSP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67744" y="417862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HSP-6424101B-YLXX   SFP+  2x4 </a:t>
            </a:r>
            <a:r>
              <a:rPr lang="zh-CN" altLang="en-US" dirty="0"/>
              <a:t>间距</a:t>
            </a:r>
            <a:r>
              <a:rPr lang="en-US" altLang="zh-CN" dirty="0"/>
              <a:t>1.39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448" y="3376529"/>
            <a:ext cx="1987683" cy="99384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80" y="4451803"/>
            <a:ext cx="2627335" cy="7059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870" y="860628"/>
            <a:ext cx="2677938" cy="17958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579" y="806076"/>
            <a:ext cx="1712485" cy="20339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8104" y="874932"/>
            <a:ext cx="3384376" cy="18285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5892" y="2846544"/>
            <a:ext cx="2951802" cy="268683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7790" y="3335267"/>
            <a:ext cx="2487326" cy="176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8670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HSP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83768" y="39528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HSP-Z6201-2-A SFP 1X1 20P </a:t>
            </a:r>
            <a:r>
              <a:rPr lang="zh-CN" altLang="en-US" dirty="0"/>
              <a:t>光纤连接器座子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09" y="921883"/>
            <a:ext cx="2600366" cy="1910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5816" y="798440"/>
            <a:ext cx="2448233" cy="19725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2284" y="1052592"/>
            <a:ext cx="2557348" cy="16494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192" y="3168551"/>
            <a:ext cx="2180952" cy="20380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5490" y="2848050"/>
            <a:ext cx="2508818" cy="256245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68" y="4279496"/>
            <a:ext cx="3016895" cy="128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033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1680" y="401978"/>
            <a:ext cx="7452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QR6213S -1188N14B-21-1R  8P8C 180°SMT </a:t>
            </a:r>
            <a:r>
              <a:rPr lang="zh-CN" altLang="en-US" dirty="0"/>
              <a:t>屏蔽带灯  扁针 </a:t>
            </a:r>
            <a:r>
              <a:rPr lang="pt-BR" altLang="zh-CN" dirty="0" smtClean="0"/>
              <a:t>H12.9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47" y="3256093"/>
            <a:ext cx="2430107" cy="24664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817293"/>
            <a:ext cx="2388009" cy="245434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1676" y="860381"/>
            <a:ext cx="2232248" cy="22102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589" y="860381"/>
            <a:ext cx="2651675" cy="24164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5896" y="3456583"/>
            <a:ext cx="2939523" cy="190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7938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QR562S-1111NX1B-H-1R  RJ45 </a:t>
            </a:r>
            <a:r>
              <a:rPr lang="zh-CN" altLang="en-US" dirty="0"/>
              <a:t>单口 无灯无弹 </a:t>
            </a:r>
            <a:r>
              <a:rPr lang="en-US" altLang="zh-CN" dirty="0"/>
              <a:t>10P10C </a:t>
            </a:r>
            <a:r>
              <a:rPr lang="zh-CN" altLang="en-US" dirty="0"/>
              <a:t>扁针镀金</a:t>
            </a:r>
            <a:r>
              <a:rPr lang="en-US" altLang="zh-CN" dirty="0"/>
              <a:t>6U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18" y="842405"/>
            <a:ext cx="2457143" cy="240952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5158" y="842405"/>
            <a:ext cx="2576059" cy="26563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144" y="864577"/>
            <a:ext cx="2852638" cy="270497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0152" y="3699512"/>
            <a:ext cx="2880320" cy="192021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140" y="3275726"/>
            <a:ext cx="2358366" cy="2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287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59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QR562S-1111NX1B-H-1R  RJ45 </a:t>
            </a:r>
            <a:r>
              <a:rPr lang="zh-CN" altLang="en-US" dirty="0"/>
              <a:t>单口 无灯无弹 </a:t>
            </a:r>
            <a:r>
              <a:rPr lang="en-US" altLang="zh-CN" dirty="0"/>
              <a:t>10P10C </a:t>
            </a:r>
            <a:r>
              <a:rPr lang="zh-CN" altLang="en-US" dirty="0"/>
              <a:t>扁针镀金</a:t>
            </a:r>
            <a:r>
              <a:rPr lang="en-US" altLang="zh-CN" dirty="0"/>
              <a:t>6U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64" y="3142359"/>
            <a:ext cx="2449652" cy="240490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47" y="901233"/>
            <a:ext cx="1718138" cy="21676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7859" y="780575"/>
            <a:ext cx="2203830" cy="236178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6199" y="1024853"/>
            <a:ext cx="1940126" cy="18323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1531" y="901233"/>
            <a:ext cx="2456749" cy="2810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1880" y="3275726"/>
            <a:ext cx="3107565" cy="200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3847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QR5602S-1188N01B-21-1R  RJ45 1x1 </a:t>
            </a:r>
            <a:r>
              <a:rPr lang="zh-CN" altLang="en-US" dirty="0"/>
              <a:t>带灯无弹 左黄右绿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885448"/>
            <a:ext cx="2541795" cy="30751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8469" y="908365"/>
            <a:ext cx="2379332" cy="18417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86" y="877589"/>
            <a:ext cx="2086870" cy="192728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0229" y="825631"/>
            <a:ext cx="1838548" cy="21989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836" y="2911154"/>
            <a:ext cx="2509277" cy="26911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4578" y="3322319"/>
            <a:ext cx="2771302" cy="20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9123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QR563BS-1188NX1B-XX-1R </a:t>
            </a:r>
            <a:r>
              <a:rPr lang="en-US" altLang="zh-CN" dirty="0" smtClean="0"/>
              <a:t> RJ45 </a:t>
            </a:r>
            <a:r>
              <a:rPr lang="en-US" altLang="zh-CN" dirty="0"/>
              <a:t>8P8C </a:t>
            </a:r>
            <a:r>
              <a:rPr lang="zh-CN" altLang="en-US" dirty="0"/>
              <a:t>带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无灯超薄</a:t>
            </a:r>
            <a:r>
              <a:rPr lang="en-US" altLang="zh-CN" dirty="0" smtClean="0"/>
              <a:t>H11.3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06" y="869498"/>
            <a:ext cx="1875368" cy="20470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264" y="841519"/>
            <a:ext cx="1820369" cy="2121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739" y="896801"/>
            <a:ext cx="2479541" cy="19579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48" y="3002677"/>
            <a:ext cx="2628621" cy="25998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68" y="3329757"/>
            <a:ext cx="2984225" cy="20807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42" y="3079757"/>
            <a:ext cx="2417988" cy="244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855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QR5621S-1188N01B1R RJ45 90</a:t>
            </a:r>
            <a:r>
              <a:rPr lang="zh-CN" altLang="en-US" dirty="0"/>
              <a:t>度</a:t>
            </a:r>
            <a:r>
              <a:rPr lang="en-US" altLang="zh-CN" dirty="0"/>
              <a:t>DIP </a:t>
            </a:r>
            <a:r>
              <a:rPr lang="zh-CN" altLang="en-US" dirty="0"/>
              <a:t>无灯带屏蔽脚前</a:t>
            </a:r>
            <a:r>
              <a:rPr lang="en-US" altLang="zh-CN" dirty="0"/>
              <a:t>3.05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75" y="898924"/>
            <a:ext cx="1673490" cy="21106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135" y="890217"/>
            <a:ext cx="1471302" cy="24182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0244" y="869934"/>
            <a:ext cx="2327341" cy="25181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6881" y="892925"/>
            <a:ext cx="1686743" cy="25556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879" y="3195675"/>
            <a:ext cx="3282001" cy="2430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7944" y="3509656"/>
            <a:ext cx="3097686" cy="192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70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QR562S-1111NX1B-H-1R  RJ45 </a:t>
            </a:r>
            <a:r>
              <a:rPr lang="zh-CN" altLang="en-US" dirty="0"/>
              <a:t>单口 无灯无弹 </a:t>
            </a:r>
            <a:r>
              <a:rPr lang="en-US" altLang="zh-CN" dirty="0"/>
              <a:t>10P10C </a:t>
            </a:r>
            <a:r>
              <a:rPr lang="zh-CN" altLang="en-US" dirty="0"/>
              <a:t>扁针镀金</a:t>
            </a:r>
            <a:r>
              <a:rPr lang="en-US" altLang="zh-CN" dirty="0"/>
              <a:t>6U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86" y="790454"/>
            <a:ext cx="2349231" cy="24354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9719" y="827012"/>
            <a:ext cx="2195691" cy="25605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1936" y="876351"/>
            <a:ext cx="3096344" cy="22172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6096" y="3387526"/>
            <a:ext cx="3284882" cy="229161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983" y="3276859"/>
            <a:ext cx="2253377" cy="240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0947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QR5623S-11108X1B-C-1R  RJ45 1X1 90</a:t>
            </a:r>
            <a:r>
              <a:rPr lang="zh-CN" altLang="en-US" dirty="0"/>
              <a:t>度 无灯无弹  屏蔽带缺口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815398"/>
            <a:ext cx="2088232" cy="24018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9579" y="832903"/>
            <a:ext cx="1872461" cy="29402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0112" y="790033"/>
            <a:ext cx="2564774" cy="2666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8795" y="3672607"/>
            <a:ext cx="3099485" cy="18989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041" y="3217221"/>
            <a:ext cx="2445262" cy="248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8480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QR5921S-1111X1B-G-1R RJ45 10P10C </a:t>
            </a:r>
            <a:r>
              <a:rPr lang="zh-CN" altLang="en-US" dirty="0"/>
              <a:t>脚前</a:t>
            </a:r>
            <a:r>
              <a:rPr lang="en-US" altLang="zh-CN" dirty="0"/>
              <a:t>4.57 </a:t>
            </a:r>
            <a:r>
              <a:rPr lang="zh-CN" altLang="en-US" dirty="0"/>
              <a:t>无灯无弹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22" y="903107"/>
            <a:ext cx="2333333" cy="21904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527" y="834455"/>
            <a:ext cx="2397849" cy="26506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787" y="3664498"/>
            <a:ext cx="3114159" cy="19047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979" y="3177844"/>
            <a:ext cx="2369386" cy="242800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698" y="945499"/>
            <a:ext cx="2359914" cy="229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1810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QR5921S-1111X1B-G-1R RJ45 10P10C </a:t>
            </a:r>
            <a:r>
              <a:rPr lang="zh-CN" altLang="en-US" dirty="0"/>
              <a:t>脚前</a:t>
            </a:r>
            <a:r>
              <a:rPr lang="en-US" altLang="zh-CN" dirty="0"/>
              <a:t>4.57 </a:t>
            </a:r>
            <a:r>
              <a:rPr lang="zh-CN" altLang="en-US" dirty="0"/>
              <a:t>无灯无弹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79" y="3177844"/>
            <a:ext cx="2369386" cy="242800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698" y="945499"/>
            <a:ext cx="2359914" cy="22967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62375"/>
            <a:ext cx="2257143" cy="22190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348" y="945499"/>
            <a:ext cx="2897486" cy="23330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83" y="3529035"/>
            <a:ext cx="3204051" cy="19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32257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QR5921S-1188X1B-XXA-1R </a:t>
            </a:r>
            <a:r>
              <a:rPr lang="en-US" altLang="zh-CN" dirty="0" smtClean="0"/>
              <a:t> RJ45 </a:t>
            </a:r>
            <a:r>
              <a:rPr lang="en-US" altLang="zh-CN" dirty="0"/>
              <a:t>1X1 90</a:t>
            </a:r>
            <a:r>
              <a:rPr lang="zh-CN" altLang="en-US" dirty="0"/>
              <a:t>度插</a:t>
            </a:r>
            <a:r>
              <a:rPr lang="zh-CN" altLang="en-US" dirty="0" smtClean="0"/>
              <a:t>板脚后</a:t>
            </a:r>
            <a:r>
              <a:rPr lang="en-US" altLang="zh-CN" dirty="0" smtClean="0"/>
              <a:t>3.05</a:t>
            </a:r>
            <a:r>
              <a:rPr lang="zh-CN" altLang="en-US" dirty="0" smtClean="0"/>
              <a:t> </a:t>
            </a:r>
            <a:r>
              <a:rPr lang="zh-CN" altLang="en-US" dirty="0"/>
              <a:t>带灯无弹 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86" y="861393"/>
            <a:ext cx="2196158" cy="21636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9001" y="945499"/>
            <a:ext cx="2530763" cy="23283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4344" y="790593"/>
            <a:ext cx="2959914" cy="24375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8652" y="3489361"/>
            <a:ext cx="2455257" cy="1665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9043" y="3408402"/>
            <a:ext cx="3050516" cy="219745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089" y="3140963"/>
            <a:ext cx="2448778" cy="251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0655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QR5921S-111101B-71A-1R </a:t>
            </a:r>
            <a:r>
              <a:rPr lang="en-US" altLang="zh-CN" dirty="0" smtClean="0"/>
              <a:t>RJ45 </a:t>
            </a:r>
            <a:r>
              <a:rPr lang="en-US" altLang="zh-CN" dirty="0"/>
              <a:t>10P10C </a:t>
            </a:r>
            <a:r>
              <a:rPr lang="zh-CN" altLang="en-US" dirty="0"/>
              <a:t>屏蔽 带灯 </a:t>
            </a:r>
            <a:r>
              <a:rPr lang="en-US" altLang="zh-CN" dirty="0"/>
              <a:t>G-Y 4.06 </a:t>
            </a:r>
            <a:r>
              <a:rPr lang="zh-CN" altLang="en-US" dirty="0"/>
              <a:t>脚后</a:t>
            </a:r>
            <a:r>
              <a:rPr lang="en-US" altLang="zh-CN" dirty="0"/>
              <a:t>3.05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3181631"/>
            <a:ext cx="2448778" cy="25145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46" y="790454"/>
            <a:ext cx="2115846" cy="238582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794" y="812551"/>
            <a:ext cx="2376264" cy="23637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805626"/>
            <a:ext cx="2323766" cy="25225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85" y="3222210"/>
            <a:ext cx="1987575" cy="224682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544267"/>
            <a:ext cx="2774326" cy="202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0661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69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卧式插板全塑系列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QR562-1188NX1B-1R </a:t>
            </a:r>
            <a:r>
              <a:rPr lang="en-US" altLang="zh-CN" dirty="0" smtClean="0"/>
              <a:t>  </a:t>
            </a:r>
            <a:r>
              <a:rPr lang="en-US" altLang="zh-CN" dirty="0"/>
              <a:t>RJ45 90</a:t>
            </a:r>
            <a:r>
              <a:rPr lang="zh-CN" altLang="en-US" dirty="0"/>
              <a:t>度</a:t>
            </a:r>
            <a:r>
              <a:rPr lang="en-US" altLang="zh-CN" dirty="0"/>
              <a:t>DIP </a:t>
            </a:r>
            <a:r>
              <a:rPr lang="zh-CN" altLang="en-US" dirty="0"/>
              <a:t>全塑无灯  </a:t>
            </a:r>
            <a:r>
              <a:rPr lang="en-US" altLang="zh-CN" dirty="0"/>
              <a:t>(</a:t>
            </a:r>
            <a:r>
              <a:rPr lang="zh-CN" altLang="en-US" dirty="0"/>
              <a:t>圆针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87426"/>
            <a:ext cx="3238095" cy="20476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30" y="3061175"/>
            <a:ext cx="2455207" cy="25001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51" y="796515"/>
            <a:ext cx="1993289" cy="215471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909592"/>
            <a:ext cx="2103094" cy="20416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846" y="810376"/>
            <a:ext cx="2016224" cy="208759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951" y="3090621"/>
            <a:ext cx="2485349" cy="262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0056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卧式插板全塑系列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QR5322-118801B-1R-CK  RJ45 MINI8P8C  PBT</a:t>
            </a:r>
            <a:r>
              <a:rPr lang="zh-CN" altLang="en-US" dirty="0"/>
              <a:t>黑色  圆</a:t>
            </a:r>
            <a:r>
              <a:rPr lang="zh-CN" altLang="en-US" dirty="0" smtClean="0"/>
              <a:t>针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86" y="908872"/>
            <a:ext cx="2084607" cy="209329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896468"/>
            <a:ext cx="2413233" cy="208930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379" y="838361"/>
            <a:ext cx="2736304" cy="22556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388669"/>
            <a:ext cx="2232915" cy="16836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411978"/>
            <a:ext cx="3085714" cy="20380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14" y="3130790"/>
            <a:ext cx="2411267" cy="246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6690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卧式插板全塑系列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QR5522-111101B-1R-F  </a:t>
            </a:r>
            <a:r>
              <a:rPr lang="pt-BR" altLang="zh-CN" dirty="0" smtClean="0"/>
              <a:t>RJ50 1x1  </a:t>
            </a:r>
            <a:r>
              <a:rPr lang="pt-BR" altLang="zh-CN" dirty="0"/>
              <a:t>10P10C </a:t>
            </a:r>
            <a:r>
              <a:rPr lang="zh-CN" altLang="pt-BR" dirty="0"/>
              <a:t>全塑 </a:t>
            </a:r>
            <a:r>
              <a:rPr lang="pt-BR" altLang="zh-CN" dirty="0"/>
              <a:t>L=14.0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30" y="3061175"/>
            <a:ext cx="2455207" cy="25001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78" y="870776"/>
            <a:ext cx="1475850" cy="23926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5" y="921883"/>
            <a:ext cx="1589771" cy="21336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45" y="999313"/>
            <a:ext cx="2547776" cy="20445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671" y="988482"/>
            <a:ext cx="1779497" cy="20501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284556"/>
            <a:ext cx="3090223" cy="217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7968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卧式插板全塑系列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 smtClean="0"/>
              <a:t>QR5622-1111N11B-1R  </a:t>
            </a:r>
            <a:r>
              <a:rPr lang="pt-BR" altLang="zh-CN" dirty="0"/>
              <a:t>RJ45 10P10C </a:t>
            </a:r>
            <a:r>
              <a:rPr lang="zh-CN" altLang="en-US" dirty="0"/>
              <a:t>全塑无灯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30" y="3061175"/>
            <a:ext cx="2455207" cy="2500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98" y="903511"/>
            <a:ext cx="1952381" cy="19714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81" y="830992"/>
            <a:ext cx="2067720" cy="22301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34" y="3363616"/>
            <a:ext cx="1466667" cy="189523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30992"/>
            <a:ext cx="2952328" cy="22989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331050"/>
            <a:ext cx="3235553" cy="215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4757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QR5921S-1488X1B-21A-1R RJ45 1X4 90</a:t>
            </a:r>
            <a:r>
              <a:rPr lang="zh-CN" altLang="en-US" dirty="0"/>
              <a:t>度</a:t>
            </a:r>
            <a:r>
              <a:rPr lang="en-US" altLang="zh-CN" dirty="0"/>
              <a:t>DIP </a:t>
            </a:r>
            <a:r>
              <a:rPr lang="zh-CN" altLang="en-US" dirty="0"/>
              <a:t>带屏蔽 带灯无弹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91" y="911407"/>
            <a:ext cx="3612081" cy="173567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1840" y="3076128"/>
            <a:ext cx="2904762" cy="21047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3968" y="817128"/>
            <a:ext cx="4019954" cy="202403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6404" y="3482352"/>
            <a:ext cx="2840866" cy="207383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409" y="2839770"/>
            <a:ext cx="2516629" cy="2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432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QR5921S-18108X1B-G-1R </a:t>
            </a:r>
            <a:r>
              <a:rPr lang="en-US" altLang="zh-CN" dirty="0" smtClean="0"/>
              <a:t> RJ45</a:t>
            </a:r>
            <a:r>
              <a:rPr lang="zh-CN" altLang="en-US" dirty="0"/>
              <a:t>网口座</a:t>
            </a:r>
            <a:r>
              <a:rPr lang="en-US" altLang="zh-CN" dirty="0"/>
              <a:t>8</a:t>
            </a:r>
            <a:r>
              <a:rPr lang="zh-CN" altLang="en-US" dirty="0"/>
              <a:t>口无灯屏蔽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09" y="2839770"/>
            <a:ext cx="2516629" cy="258095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790454"/>
            <a:ext cx="4644008" cy="10907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6" y="1819311"/>
            <a:ext cx="4429726" cy="10841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314" y="965747"/>
            <a:ext cx="3923928" cy="14785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314" y="3177494"/>
            <a:ext cx="3668926" cy="219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0778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QR5921S-1288X1B-XXA-1R RJ45 1X2 10P8C </a:t>
            </a:r>
            <a:r>
              <a:rPr lang="zh-CN" altLang="en-US" dirty="0"/>
              <a:t>脚前</a:t>
            </a:r>
            <a:r>
              <a:rPr lang="en-US" altLang="zh-CN" dirty="0"/>
              <a:t>3.05 </a:t>
            </a:r>
            <a:r>
              <a:rPr lang="zh-CN" altLang="en-US" dirty="0"/>
              <a:t>带</a:t>
            </a:r>
            <a:r>
              <a:rPr lang="zh-CN" altLang="en-US" dirty="0" smtClean="0"/>
              <a:t>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无灯无</a:t>
            </a:r>
            <a:r>
              <a:rPr lang="zh-CN" altLang="en-US" dirty="0"/>
              <a:t>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8" y="790454"/>
            <a:ext cx="3031434" cy="19396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25" y="799527"/>
            <a:ext cx="2280198" cy="21189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410" y="899772"/>
            <a:ext cx="2912594" cy="21648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127" y="3288732"/>
            <a:ext cx="3446877" cy="24338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96" y="2893079"/>
            <a:ext cx="2595685" cy="274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091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QR5921S-13108X1B-G-1R </a:t>
            </a:r>
            <a:r>
              <a:rPr lang="en-US" altLang="zh-CN" dirty="0" smtClean="0"/>
              <a:t> RJ45 </a:t>
            </a:r>
            <a:r>
              <a:rPr lang="en-US" altLang="zh-CN" dirty="0"/>
              <a:t>1X3 90</a:t>
            </a:r>
            <a:r>
              <a:rPr lang="zh-CN" altLang="en-US" dirty="0"/>
              <a:t>度插板带屏蔽 无灯无弹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0" y="921883"/>
            <a:ext cx="3923814" cy="1811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1929" y="835705"/>
            <a:ext cx="3816424" cy="17881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0112" y="3021907"/>
            <a:ext cx="3412874" cy="22166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6532" y="3219791"/>
            <a:ext cx="2628947" cy="15978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82" y="2815576"/>
            <a:ext cx="2670534" cy="275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0402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QR5922S-2188X1B-1R RJ45 2X1</a:t>
            </a:r>
            <a:r>
              <a:rPr lang="zh-CN" altLang="en-US" dirty="0"/>
              <a:t>双口无灯无弹</a:t>
            </a:r>
            <a:r>
              <a:rPr lang="en-US" altLang="zh-CN" dirty="0"/>
              <a:t>H25.3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796066"/>
            <a:ext cx="1509973" cy="28765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82" y="792287"/>
            <a:ext cx="2415318" cy="22864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192" y="913732"/>
            <a:ext cx="2271238" cy="27060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9158" y="3713350"/>
            <a:ext cx="3069122" cy="19208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446" y="3078698"/>
            <a:ext cx="2531469" cy="262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0883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QR5923SZ-2188X1B-21-1R-SC  </a:t>
            </a:r>
            <a:r>
              <a:rPr lang="en-US" altLang="zh-CN" dirty="0" smtClean="0"/>
              <a:t>RJ45 90</a:t>
            </a:r>
            <a:r>
              <a:rPr lang="zh-CN" altLang="en-US" dirty="0"/>
              <a:t>度</a:t>
            </a:r>
            <a:r>
              <a:rPr lang="en-US" altLang="zh-CN" dirty="0"/>
              <a:t>8p8c </a:t>
            </a:r>
            <a:r>
              <a:rPr lang="zh-CN" altLang="en-US" dirty="0"/>
              <a:t>双层</a:t>
            </a:r>
            <a:r>
              <a:rPr lang="en-US" altLang="zh-CN" dirty="0"/>
              <a:t>L31.23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37" y="3071222"/>
            <a:ext cx="2531469" cy="262029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11" y="836617"/>
            <a:ext cx="2067224" cy="22463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810293"/>
            <a:ext cx="2088232" cy="26406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843388"/>
            <a:ext cx="2448272" cy="25862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51" y="3464247"/>
            <a:ext cx="3238330" cy="227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2734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79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QR5922SF-228801B-1R RJ45 2x2 </a:t>
            </a:r>
            <a:r>
              <a:rPr lang="zh-CN" altLang="en-US" dirty="0"/>
              <a:t>无灯带弹 圆针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1" y="793689"/>
            <a:ext cx="2341494" cy="233406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870" y="790454"/>
            <a:ext cx="2392080" cy="25789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2120" y="945499"/>
            <a:ext cx="3301021" cy="20668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7677" y="3378772"/>
            <a:ext cx="3150603" cy="203550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174" y="3168771"/>
            <a:ext cx="2340995" cy="24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9866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QR5922SF-228801B-1R RJ45 2x2 </a:t>
            </a:r>
            <a:r>
              <a:rPr lang="zh-CN" altLang="en-US" dirty="0"/>
              <a:t>无灯带弹 圆针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74" y="3168771"/>
            <a:ext cx="2340995" cy="241651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918821"/>
            <a:ext cx="2882322" cy="20637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721" y="945499"/>
            <a:ext cx="2249231" cy="23741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926" y="925833"/>
            <a:ext cx="3477097" cy="25205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05" y="3600599"/>
            <a:ext cx="2950706" cy="211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0296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QR5922SF-238801B-21-1R  2x3 </a:t>
            </a:r>
            <a:r>
              <a:rPr lang="zh-CN" altLang="en-US" dirty="0"/>
              <a:t>带灯带弹 左黄右绿 </a:t>
            </a:r>
            <a:r>
              <a:rPr lang="zh-CN" altLang="en-US" dirty="0" smtClean="0"/>
              <a:t>圆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8815"/>
            <a:ext cx="2904775" cy="20852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635" y="888815"/>
            <a:ext cx="2681291" cy="29900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1021" y="908336"/>
            <a:ext cx="3050716" cy="22604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0731" y="3429086"/>
            <a:ext cx="3000453" cy="21561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168" y="2974087"/>
            <a:ext cx="2487200" cy="249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9024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QR5922SF-238801B-21-1R  2x3 </a:t>
            </a:r>
            <a:r>
              <a:rPr lang="zh-CN" altLang="en-US" dirty="0"/>
              <a:t>带灯带弹 左黄右绿 </a:t>
            </a:r>
            <a:r>
              <a:rPr lang="zh-CN" altLang="en-US" dirty="0" smtClean="0"/>
              <a:t>圆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168" y="2974087"/>
            <a:ext cx="2487200" cy="249871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790454"/>
            <a:ext cx="3831786" cy="20900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02" y="927024"/>
            <a:ext cx="4657470" cy="21704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177185"/>
            <a:ext cx="2077803" cy="22009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10" y="3483294"/>
            <a:ext cx="2964096" cy="198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875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QR5922SZ-288801B-1R  RJ45 2x8 8P8C </a:t>
            </a:r>
            <a:r>
              <a:rPr lang="zh-CN" altLang="en-US" dirty="0"/>
              <a:t>无灯带弹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822120"/>
            <a:ext cx="4040904" cy="16709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281" y="959638"/>
            <a:ext cx="4293827" cy="16241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028" y="2913827"/>
            <a:ext cx="2075887" cy="24966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2775045"/>
            <a:ext cx="2592288" cy="27475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4128" y="3396130"/>
            <a:ext cx="3361652" cy="210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2726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卧式插板系列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QR5921S-1288X1B-XXA-1R RJ45 </a:t>
            </a:r>
            <a:r>
              <a:rPr lang="en-US" altLang="zh-CN" dirty="0" smtClean="0"/>
              <a:t> 1X2 </a:t>
            </a:r>
            <a:r>
              <a:rPr lang="zh-CN" altLang="en-US" dirty="0" smtClean="0"/>
              <a:t>带</a:t>
            </a:r>
            <a:r>
              <a:rPr lang="zh-CN" altLang="en-US" dirty="0"/>
              <a:t>灯带弹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82" y="916382"/>
            <a:ext cx="2987125" cy="19641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3329" y="869619"/>
            <a:ext cx="2483581" cy="24259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4081" y="876750"/>
            <a:ext cx="2958101" cy="23447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8569" y="3384575"/>
            <a:ext cx="3176798" cy="227093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864" y="2959384"/>
            <a:ext cx="2499294" cy="257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3572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QR5222-1188N11B-1R-Y RJ45 8P8C  </a:t>
            </a:r>
            <a:r>
              <a:rPr lang="pt-BR" altLang="zh-CN" dirty="0" smtClean="0"/>
              <a:t>180° </a:t>
            </a:r>
            <a:r>
              <a:rPr lang="zh-CN" altLang="pt-BR" dirty="0" smtClean="0"/>
              <a:t>全</a:t>
            </a:r>
            <a:r>
              <a:rPr lang="zh-CN" altLang="pt-BR" dirty="0"/>
              <a:t>塑 高度</a:t>
            </a:r>
            <a:r>
              <a:rPr lang="pt-BR" altLang="zh-CN" dirty="0"/>
              <a:t>H15.9MM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864" y="2959384"/>
            <a:ext cx="2499294" cy="25768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64" y="854380"/>
            <a:ext cx="2927160" cy="19538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793" y="876308"/>
            <a:ext cx="2429604" cy="20438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183" y="3211238"/>
            <a:ext cx="2861073" cy="2073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97" y="919514"/>
            <a:ext cx="2304256" cy="18732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798" y="3479015"/>
            <a:ext cx="2880320" cy="19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4485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QR5222S-1188X1B-C-1R </a:t>
            </a:r>
            <a:r>
              <a:rPr lang="pt-BR" altLang="zh-CN" dirty="0" smtClean="0"/>
              <a:t> RJ45 </a:t>
            </a:r>
            <a:r>
              <a:rPr lang="pt-BR" altLang="zh-CN" dirty="0"/>
              <a:t>180</a:t>
            </a:r>
            <a:r>
              <a:rPr lang="zh-CN" altLang="en-US" dirty="0"/>
              <a:t>度</a:t>
            </a:r>
            <a:r>
              <a:rPr lang="pt-BR" altLang="zh-CN" dirty="0"/>
              <a:t>H16.5 </a:t>
            </a:r>
            <a:r>
              <a:rPr lang="zh-CN" altLang="en-US" dirty="0"/>
              <a:t>脚前</a:t>
            </a:r>
            <a:r>
              <a:rPr lang="en-US" altLang="zh-CN" dirty="0" smtClean="0"/>
              <a:t>3.05 </a:t>
            </a:r>
            <a:r>
              <a:rPr lang="zh-CN" altLang="en-US" dirty="0" smtClean="0"/>
              <a:t>无灯</a:t>
            </a:r>
            <a:r>
              <a:rPr lang="en-US" altLang="zh-CN" dirty="0" smtClean="0"/>
              <a:t>/</a:t>
            </a:r>
            <a:r>
              <a:rPr lang="zh-CN" altLang="en-US" dirty="0" smtClean="0"/>
              <a:t>带灯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864" y="2959384"/>
            <a:ext cx="2499294" cy="25768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792287"/>
            <a:ext cx="2340174" cy="21536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33" y="841537"/>
            <a:ext cx="1980952" cy="204761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45709"/>
            <a:ext cx="1710169" cy="24124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175" y="792287"/>
            <a:ext cx="2272632" cy="276668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569309"/>
            <a:ext cx="3163390" cy="178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4834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 smtClean="0"/>
              <a:t>QR5223S-1111NX1B-1R  </a:t>
            </a:r>
            <a:r>
              <a:rPr lang="pt-BR" altLang="zh-CN" dirty="0"/>
              <a:t>RJ45 </a:t>
            </a:r>
            <a:r>
              <a:rPr lang="zh-CN" altLang="en-US" dirty="0"/>
              <a:t>单口立式 </a:t>
            </a:r>
            <a:r>
              <a:rPr lang="en-US" altLang="zh-CN" dirty="0"/>
              <a:t>10</a:t>
            </a:r>
            <a:r>
              <a:rPr lang="pt-BR" altLang="zh-CN" dirty="0" smtClean="0"/>
              <a:t>P10C</a:t>
            </a:r>
            <a:r>
              <a:rPr lang="zh-CN" altLang="en-US" dirty="0" smtClean="0"/>
              <a:t>无灯 </a:t>
            </a:r>
            <a:r>
              <a:rPr lang="pt-BR" altLang="zh-CN" dirty="0"/>
              <a:t>Y-G </a:t>
            </a:r>
            <a:r>
              <a:rPr lang="zh-CN" altLang="en-US" dirty="0"/>
              <a:t>扁针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4" y="800764"/>
            <a:ext cx="1904762" cy="21238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123" y="945499"/>
            <a:ext cx="2616642" cy="22450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59208"/>
            <a:ext cx="2664296" cy="22959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572" y="3456583"/>
            <a:ext cx="3540740" cy="22108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15" y="3043886"/>
            <a:ext cx="2476873" cy="260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0574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 smtClean="0"/>
              <a:t>QR5223S-1111NX1B-23-1R  RJ45 </a:t>
            </a:r>
            <a:r>
              <a:rPr lang="zh-CN" altLang="en-US" dirty="0" smtClean="0"/>
              <a:t>单口</a:t>
            </a:r>
            <a:r>
              <a:rPr lang="zh-CN" altLang="en-US" dirty="0"/>
              <a:t>立式 </a:t>
            </a:r>
            <a:r>
              <a:rPr lang="en-US" altLang="zh-CN" dirty="0"/>
              <a:t>10</a:t>
            </a:r>
            <a:r>
              <a:rPr lang="pt-BR" altLang="zh-CN" dirty="0"/>
              <a:t>P10C </a:t>
            </a:r>
            <a:r>
              <a:rPr lang="zh-CN" altLang="en-US" dirty="0"/>
              <a:t>带灯 </a:t>
            </a:r>
            <a:r>
              <a:rPr lang="pt-BR" altLang="zh-CN" dirty="0"/>
              <a:t>Y-G </a:t>
            </a:r>
            <a:r>
              <a:rPr lang="zh-CN" altLang="en-US" dirty="0"/>
              <a:t>扁针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1776"/>
            <a:ext cx="2228990" cy="2000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494" y="855742"/>
            <a:ext cx="2601825" cy="22030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081" y="950469"/>
            <a:ext cx="2977223" cy="26694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308426"/>
            <a:ext cx="2658075" cy="195337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27" y="3029582"/>
            <a:ext cx="2522398" cy="265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2718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89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QR5225-1188N11B-1R   RJ45 8P8C  180° </a:t>
            </a:r>
            <a:r>
              <a:rPr lang="zh-CN" altLang="en-US" dirty="0"/>
              <a:t>全塑 扁针 镀金</a:t>
            </a:r>
            <a:r>
              <a:rPr lang="en-US" altLang="zh-CN" dirty="0"/>
              <a:t>1</a:t>
            </a:r>
            <a:r>
              <a:rPr lang="pt-BR" altLang="zh-CN" dirty="0"/>
              <a:t>u PBT 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862472"/>
            <a:ext cx="2452199" cy="193458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399" y="862472"/>
            <a:ext cx="2739752" cy="23350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48" y="832109"/>
            <a:ext cx="2078999" cy="2561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55" y="3384575"/>
            <a:ext cx="3393003" cy="212729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08" y="2888218"/>
            <a:ext cx="2584260" cy="257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4080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QR5225S-1188NXXX-XX-1R </a:t>
            </a:r>
            <a:r>
              <a:rPr lang="pt-BR" altLang="zh-CN" dirty="0" smtClean="0"/>
              <a:t>RJ45 180</a:t>
            </a:r>
            <a:r>
              <a:rPr lang="zh-CN" altLang="en-US" dirty="0"/>
              <a:t>度 </a:t>
            </a:r>
            <a:r>
              <a:rPr lang="en-US" altLang="zh-CN" dirty="0"/>
              <a:t>8</a:t>
            </a:r>
            <a:r>
              <a:rPr lang="pt-BR" altLang="zh-CN" dirty="0"/>
              <a:t>P8C </a:t>
            </a:r>
            <a:r>
              <a:rPr lang="zh-CN" altLang="en-US" dirty="0"/>
              <a:t>带灯无弹 高度</a:t>
            </a:r>
            <a:r>
              <a:rPr lang="pt-BR" altLang="zh-CN" dirty="0"/>
              <a:t>H12.9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3024535"/>
            <a:ext cx="2585592" cy="257989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7" y="804166"/>
            <a:ext cx="2232248" cy="21097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176" y="1068931"/>
            <a:ext cx="2623104" cy="25405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33" y="905692"/>
            <a:ext cx="2598845" cy="218789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95" y="3391204"/>
            <a:ext cx="3041703" cy="199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3651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QR5226S-1188N11B-1R RJ45 </a:t>
            </a:r>
            <a:r>
              <a:rPr lang="pt-BR" altLang="zh-CN" dirty="0" smtClean="0"/>
              <a:t>180°RJ45 </a:t>
            </a:r>
            <a:r>
              <a:rPr lang="zh-CN" altLang="en-US" dirty="0"/>
              <a:t>屏蔽无灯 无边 扁针 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3024535"/>
            <a:ext cx="2585592" cy="257989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915"/>
            <a:ext cx="2211576" cy="18636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99" y="847908"/>
            <a:ext cx="2607533" cy="21023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46" y="886915"/>
            <a:ext cx="1833787" cy="23124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877575"/>
            <a:ext cx="2414739" cy="216740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465173"/>
            <a:ext cx="3253287" cy="203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281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QR5226SB-1188N01B-21-1R RJ45 180°1x1 </a:t>
            </a:r>
            <a:r>
              <a:rPr lang="zh-CN" altLang="en-US" dirty="0"/>
              <a:t>带灯带边</a:t>
            </a:r>
            <a:r>
              <a:rPr lang="en-US" altLang="zh-CN" dirty="0"/>
              <a:t>-(</a:t>
            </a:r>
            <a:r>
              <a:rPr lang="zh-CN" altLang="en-US" dirty="0"/>
              <a:t>圆针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3024535"/>
            <a:ext cx="2585592" cy="25798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6" y="945369"/>
            <a:ext cx="2714258" cy="16844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69" y="851716"/>
            <a:ext cx="2380120" cy="209241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807800"/>
            <a:ext cx="2515421" cy="23607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572" y="3183089"/>
            <a:ext cx="1638095" cy="198095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528807"/>
            <a:ext cx="3172183" cy="207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9658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01978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QR5228S-1188N11B-F-1R RJ45 </a:t>
            </a:r>
            <a:r>
              <a:rPr lang="pt-BR" altLang="zh-CN" dirty="0" smtClean="0"/>
              <a:t> </a:t>
            </a:r>
            <a:r>
              <a:rPr lang="pt-BR" altLang="zh-CN" dirty="0"/>
              <a:t>180</a:t>
            </a:r>
            <a:r>
              <a:rPr lang="zh-CN" altLang="en-US" dirty="0"/>
              <a:t>度 无灯 边距</a:t>
            </a:r>
            <a:r>
              <a:rPr lang="en-US" altLang="zh-CN" dirty="0"/>
              <a:t>2.43 </a:t>
            </a:r>
            <a:r>
              <a:rPr lang="pt-BR" altLang="zh-CN" dirty="0"/>
              <a:t>H=15.75mm </a:t>
            </a:r>
            <a:r>
              <a:rPr lang="zh-CN" altLang="en-US" dirty="0"/>
              <a:t>脚长</a:t>
            </a:r>
            <a:r>
              <a:rPr lang="en-US" altLang="zh-CN" dirty="0"/>
              <a:t>3.1</a:t>
            </a:r>
            <a:r>
              <a:rPr lang="pt-BR" altLang="zh-CN" dirty="0"/>
              <a:t>mm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86" y="2860401"/>
            <a:ext cx="2631772" cy="25530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52" y="841750"/>
            <a:ext cx="1775553" cy="17498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481" y="858028"/>
            <a:ext cx="2803350" cy="21341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963" y="848378"/>
            <a:ext cx="2141572" cy="20043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078862"/>
            <a:ext cx="2428563" cy="26202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41" y="3379202"/>
            <a:ext cx="3140273" cy="200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5751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01978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QR5228S-1188N11B-F-1R RJ45 </a:t>
            </a:r>
            <a:r>
              <a:rPr lang="pt-BR" altLang="zh-CN" dirty="0" smtClean="0"/>
              <a:t> </a:t>
            </a:r>
            <a:r>
              <a:rPr lang="pt-BR" altLang="zh-CN" dirty="0"/>
              <a:t>180</a:t>
            </a:r>
            <a:r>
              <a:rPr lang="zh-CN" altLang="en-US" dirty="0"/>
              <a:t>度 无灯 边距</a:t>
            </a:r>
            <a:r>
              <a:rPr lang="en-US" altLang="zh-CN" dirty="0"/>
              <a:t>2.43 </a:t>
            </a:r>
            <a:r>
              <a:rPr lang="pt-BR" altLang="zh-CN" dirty="0"/>
              <a:t>H=15.75mm </a:t>
            </a:r>
            <a:r>
              <a:rPr lang="zh-CN" altLang="en-US" dirty="0"/>
              <a:t>脚长</a:t>
            </a:r>
            <a:r>
              <a:rPr lang="en-US" altLang="zh-CN" dirty="0"/>
              <a:t>3.1</a:t>
            </a:r>
            <a:r>
              <a:rPr lang="pt-BR" altLang="zh-CN" dirty="0"/>
              <a:t>mm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86" y="2860401"/>
            <a:ext cx="2631772" cy="25530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14419"/>
            <a:ext cx="2626580" cy="14649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85" y="945499"/>
            <a:ext cx="2540287" cy="161654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813994"/>
            <a:ext cx="2094640" cy="20464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686" y="2823303"/>
            <a:ext cx="2186242" cy="25173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056" y="3534487"/>
            <a:ext cx="3133660" cy="21880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058798"/>
            <a:ext cx="1699616" cy="150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9963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01978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QR5222B-1286X1B-1R </a:t>
            </a:r>
            <a:r>
              <a:rPr lang="pt-BR" altLang="zh-CN" dirty="0" smtClean="0"/>
              <a:t> RJ45 </a:t>
            </a:r>
            <a:r>
              <a:rPr lang="pt-BR" altLang="zh-CN" dirty="0"/>
              <a:t>1x2 180</a:t>
            </a:r>
            <a:r>
              <a:rPr lang="zh-CN" altLang="en-US" dirty="0"/>
              <a:t>度立式双口无灯全塑扁针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7" y="908013"/>
            <a:ext cx="2622133" cy="18284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7238" y="813993"/>
            <a:ext cx="2240866" cy="21917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97" y="3176022"/>
            <a:ext cx="2901384" cy="21033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805235"/>
            <a:ext cx="2384303" cy="2219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081" y="3747410"/>
            <a:ext cx="2998043" cy="168639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908001"/>
            <a:ext cx="2607470" cy="262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8506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19672" y="401978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QR5222S-128801B-73-1R  RJ45 1x2 180</a:t>
            </a:r>
            <a:r>
              <a:rPr lang="zh-CN" altLang="en-US" dirty="0"/>
              <a:t>度 带灯屏蔽插座 左绿右黄 圆针 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885314"/>
            <a:ext cx="2654435" cy="18364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875" y="846420"/>
            <a:ext cx="1843559" cy="19864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33398"/>
            <a:ext cx="2662937" cy="23300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503776"/>
            <a:ext cx="2252620" cy="18302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559" y="3525940"/>
            <a:ext cx="2933781" cy="20432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34032"/>
            <a:ext cx="2715196" cy="262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8661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立式插板系列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35319" y="386970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QR5222S-148801B-73-1R  RJ45 1x4  </a:t>
            </a:r>
            <a:r>
              <a:rPr lang="zh-CN" altLang="en-US" dirty="0"/>
              <a:t>带灯无弹 左绿右绿 </a:t>
            </a:r>
            <a:r>
              <a:rPr lang="en-US" altLang="zh-CN" dirty="0"/>
              <a:t>180</a:t>
            </a:r>
            <a:r>
              <a:rPr lang="zh-CN" altLang="en-US" dirty="0"/>
              <a:t>度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8" y="864295"/>
            <a:ext cx="4136141" cy="159536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62" y="850762"/>
            <a:ext cx="3500838" cy="17157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223" y="2952527"/>
            <a:ext cx="3817774" cy="25233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503" y="3040926"/>
            <a:ext cx="2196787" cy="20006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601220"/>
            <a:ext cx="2656113" cy="280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1491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+USB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35319" y="386970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QR611U2S-2188N11B-21-1R  RJ45+</a:t>
            </a:r>
            <a:r>
              <a:rPr lang="zh-CN" altLang="en-US" dirty="0"/>
              <a:t>单层</a:t>
            </a:r>
            <a:r>
              <a:rPr lang="pt-BR" altLang="zh-CN" dirty="0"/>
              <a:t>USB2.0 </a:t>
            </a:r>
            <a:r>
              <a:rPr lang="zh-CN" altLang="en-US" dirty="0"/>
              <a:t>带灯无弹 左黄右绿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41" y="817401"/>
            <a:ext cx="1928924" cy="22071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019" y="847434"/>
            <a:ext cx="2160240" cy="21470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206" y="1104831"/>
            <a:ext cx="2496843" cy="28251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232" y="3166722"/>
            <a:ext cx="2435514" cy="25558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848" y="3528591"/>
            <a:ext cx="2304256" cy="138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3041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99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+USB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35319" y="386970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 smtClean="0"/>
              <a:t>QR611U3S-188N11B-21-1R</a:t>
            </a:r>
            <a:r>
              <a:rPr lang="zh-CN" altLang="en-US" dirty="0" smtClean="0"/>
              <a:t>  </a:t>
            </a:r>
            <a:r>
              <a:rPr lang="pt-BR" altLang="zh-CN" dirty="0" smtClean="0"/>
              <a:t>RJ45+USB3.0 </a:t>
            </a:r>
            <a:r>
              <a:rPr lang="zh-CN" altLang="en-US" dirty="0"/>
              <a:t>单层带灯无</a:t>
            </a:r>
            <a:r>
              <a:rPr lang="zh-CN" altLang="en-US" dirty="0" smtClean="0"/>
              <a:t>弹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32" y="3166722"/>
            <a:ext cx="2435514" cy="25558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880" y="811842"/>
            <a:ext cx="2001561" cy="24523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020" y="882076"/>
            <a:ext cx="2325938" cy="21273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6399" y="875055"/>
            <a:ext cx="2391881" cy="29415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1840" y="3648461"/>
            <a:ext cx="2881859" cy="159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9651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+USB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35319" y="386970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 smtClean="0"/>
              <a:t>QR612U2S-188N11B-21-1R  RJ45</a:t>
            </a:r>
            <a:r>
              <a:rPr lang="pt-BR" altLang="zh-CN" dirty="0"/>
              <a:t>+</a:t>
            </a:r>
            <a:r>
              <a:rPr lang="zh-CN" altLang="en-US" dirty="0"/>
              <a:t>双层</a:t>
            </a:r>
            <a:r>
              <a:rPr lang="pt-BR" altLang="zh-CN" dirty="0"/>
              <a:t>USB2.0 </a:t>
            </a:r>
            <a:r>
              <a:rPr lang="zh-CN" altLang="en-US" dirty="0"/>
              <a:t>带灯无弹 左黄右绿 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429" y="789499"/>
            <a:ext cx="1769255" cy="23772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9894" y="789499"/>
            <a:ext cx="2073545" cy="29092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711" y="887673"/>
            <a:ext cx="2778289" cy="27782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0765" y="929419"/>
            <a:ext cx="1847619" cy="260952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190" y="3371146"/>
            <a:ext cx="2290476" cy="23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6068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+USB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35319" y="386970"/>
            <a:ext cx="7524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QR612U3S-18N11B-21-1R-YCL RJ45+</a:t>
            </a:r>
            <a:r>
              <a:rPr lang="zh-CN" altLang="en-US" dirty="0"/>
              <a:t>双层</a:t>
            </a:r>
            <a:r>
              <a:rPr lang="pt-BR" altLang="zh-CN" dirty="0"/>
              <a:t>USB3.0 </a:t>
            </a:r>
            <a:r>
              <a:rPr lang="zh-CN" altLang="en-US" dirty="0"/>
              <a:t>带灯无弹 左黄右绿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879899"/>
            <a:ext cx="1885009" cy="25480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301" y="945499"/>
            <a:ext cx="1621889" cy="222305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3547" y="891540"/>
            <a:ext cx="2680453" cy="245532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065" y="913712"/>
            <a:ext cx="1656184" cy="23415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28" y="3438685"/>
            <a:ext cx="2278808" cy="22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33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+USB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47665" y="386970"/>
            <a:ext cx="7711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QR611UC4S-188NX5B-XX-1R </a:t>
            </a:r>
            <a:r>
              <a:rPr lang="en-US" altLang="zh-CN" dirty="0" smtClean="0"/>
              <a:t>RJ45+USB4.0</a:t>
            </a:r>
            <a:r>
              <a:rPr lang="zh-CN" altLang="en-US" dirty="0" smtClean="0"/>
              <a:t>母座带</a:t>
            </a:r>
            <a:r>
              <a:rPr lang="zh-CN" altLang="en-US" dirty="0"/>
              <a:t>灯无</a:t>
            </a:r>
            <a:r>
              <a:rPr lang="zh-CN" altLang="en-US" dirty="0" smtClean="0"/>
              <a:t>灯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581" y="828355"/>
            <a:ext cx="2324544" cy="22740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2903" y="828355"/>
            <a:ext cx="2200468" cy="22625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7778" y="3347812"/>
            <a:ext cx="1997006" cy="20680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0008" y="805180"/>
            <a:ext cx="2338456" cy="29652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2808" y="3783009"/>
            <a:ext cx="2611715" cy="19071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67" y="3360891"/>
            <a:ext cx="3090009" cy="200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2259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RJ12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QR5026B-1166N14B-1R RJ11 6P6C SMT</a:t>
            </a:r>
            <a:r>
              <a:rPr lang="zh-CN" altLang="en-US" dirty="0"/>
              <a:t>全塑 外贴</a:t>
            </a:r>
            <a:r>
              <a:rPr lang="zh-CN" altLang="en-US" dirty="0" smtClean="0"/>
              <a:t>脚</a:t>
            </a:r>
            <a:r>
              <a:rPr lang="en-US" altLang="zh-CN" dirty="0" smtClean="0"/>
              <a:t>/</a:t>
            </a:r>
            <a:r>
              <a:rPr lang="zh-CN" altLang="en-US" dirty="0" smtClean="0"/>
              <a:t>直立脚 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1" y="792287"/>
            <a:ext cx="1866667" cy="21809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841" y="819263"/>
            <a:ext cx="2850721" cy="200606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916" y="819263"/>
            <a:ext cx="2155544" cy="247121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077" y="2880519"/>
            <a:ext cx="2880320" cy="24887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78" y="3014216"/>
            <a:ext cx="2318340" cy="246485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03" y="3096543"/>
            <a:ext cx="2462333" cy="246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487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RJ12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QR5722-1188NX1B-1R- RJ45</a:t>
            </a:r>
            <a:r>
              <a:rPr lang="zh-CN" altLang="en-US" dirty="0"/>
              <a:t>单口卧式斜角</a:t>
            </a:r>
            <a:r>
              <a:rPr lang="en-US" altLang="zh-CN" dirty="0"/>
              <a:t>8P8C</a:t>
            </a:r>
            <a:r>
              <a:rPr lang="zh-CN" altLang="en-US" dirty="0"/>
              <a:t>全塑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81" y="873747"/>
            <a:ext cx="2308818" cy="2217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464" y="794273"/>
            <a:ext cx="1889061" cy="25313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923" y="790454"/>
            <a:ext cx="2631922" cy="27862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673622"/>
            <a:ext cx="2951096" cy="18576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766020"/>
            <a:ext cx="1590497" cy="16521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7" y="3179195"/>
            <a:ext cx="2339422" cy="237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8303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RJ12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QR5722-1188NX1B-1R- RJ45</a:t>
            </a:r>
            <a:r>
              <a:rPr lang="zh-CN" altLang="en-US" dirty="0"/>
              <a:t>单口卧式斜角</a:t>
            </a:r>
            <a:r>
              <a:rPr lang="en-US" altLang="zh-CN" dirty="0" smtClean="0"/>
              <a:t>8P8C</a:t>
            </a:r>
            <a:r>
              <a:rPr lang="zh-CN" altLang="en-US" dirty="0" smtClean="0"/>
              <a:t>半包屏蔽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40204"/>
            <a:ext cx="2150390" cy="23443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736" y="780692"/>
            <a:ext cx="2161905" cy="245714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835" y="930913"/>
            <a:ext cx="2552381" cy="22761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466" y="3312567"/>
            <a:ext cx="1872208" cy="19442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392" y="3522647"/>
            <a:ext cx="3352381" cy="20285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87" y="3115216"/>
            <a:ext cx="2364097" cy="24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1081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106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RJ45 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贴片系列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QR5024A-1144N14B-1R RJ11 4P4C SMT</a:t>
            </a:r>
            <a:r>
              <a:rPr lang="zh-CN" altLang="en-US" dirty="0"/>
              <a:t>全塑 内贴</a:t>
            </a:r>
            <a:r>
              <a:rPr lang="zh-CN" altLang="en-US" dirty="0" smtClean="0"/>
              <a:t>脚</a:t>
            </a:r>
            <a:r>
              <a:rPr lang="en-US" altLang="zh-CN" dirty="0" smtClean="0"/>
              <a:t>/</a:t>
            </a:r>
            <a:r>
              <a:rPr lang="zh-CN" altLang="en-US" dirty="0" smtClean="0"/>
              <a:t>直立脚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3" y="947268"/>
            <a:ext cx="2522867" cy="1831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91" y="991938"/>
            <a:ext cx="1381731" cy="17865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27614"/>
            <a:ext cx="3744416" cy="21152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793" y="3244652"/>
            <a:ext cx="3161905" cy="20380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499" y="3058299"/>
            <a:ext cx="2277223" cy="194991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61" y="3058299"/>
            <a:ext cx="2418290" cy="242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933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107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QR5722-1166N41B-1R-YH- RJ11</a:t>
            </a:r>
            <a:r>
              <a:rPr lang="zh-CN" altLang="en-US" dirty="0"/>
              <a:t>单口卧式斜角</a:t>
            </a:r>
            <a:r>
              <a:rPr lang="en-US" altLang="zh-CN" dirty="0"/>
              <a:t>6P6C</a:t>
            </a:r>
            <a:r>
              <a:rPr lang="zh-CN" altLang="en-US" dirty="0"/>
              <a:t>全塑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61" y="3058299"/>
            <a:ext cx="2418290" cy="24245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15" y="821985"/>
            <a:ext cx="1537390" cy="22033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49" y="816014"/>
            <a:ext cx="2125137" cy="24416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499" y="945499"/>
            <a:ext cx="2455731" cy="23507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30" y="1102762"/>
            <a:ext cx="1931395" cy="20252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57" y="3500714"/>
            <a:ext cx="3055723" cy="204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2028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108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QR5221-116601B-1R  </a:t>
            </a:r>
            <a:r>
              <a:rPr lang="en-US" altLang="zh-CN" dirty="0"/>
              <a:t>RJ11 1X1 6P6C </a:t>
            </a:r>
            <a:r>
              <a:rPr lang="en-US" altLang="zh-CN" dirty="0" smtClean="0"/>
              <a:t>180° </a:t>
            </a:r>
            <a:r>
              <a:rPr lang="zh-CN" altLang="en-US" dirty="0" smtClean="0"/>
              <a:t>全</a:t>
            </a:r>
            <a:r>
              <a:rPr lang="zh-CN" altLang="en-US" dirty="0"/>
              <a:t>塑</a:t>
            </a:r>
            <a:r>
              <a:rPr lang="zh-CN" altLang="en-US" dirty="0" smtClean="0"/>
              <a:t>无边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620" y="800959"/>
            <a:ext cx="2452255" cy="21161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429" y="803106"/>
            <a:ext cx="1775251" cy="27860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4128" y="952803"/>
            <a:ext cx="2861073" cy="231792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2395" y="3778691"/>
            <a:ext cx="2527739" cy="16130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4168" y="3559689"/>
            <a:ext cx="2909704" cy="205110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76" y="2946767"/>
            <a:ext cx="2661597" cy="25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9708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109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QR5A26B-1166N15B-2R </a:t>
            </a:r>
            <a:r>
              <a:rPr lang="pt-BR" altLang="zh-CN" dirty="0" smtClean="0"/>
              <a:t> RJ11 </a:t>
            </a:r>
            <a:r>
              <a:rPr lang="pt-BR" altLang="zh-CN" dirty="0"/>
              <a:t>6P6C 180</a:t>
            </a:r>
            <a:r>
              <a:rPr lang="zh-CN" altLang="pt-BR" dirty="0"/>
              <a:t>度 </a:t>
            </a:r>
            <a:r>
              <a:rPr lang="pt-BR" altLang="zh-CN" dirty="0" smtClean="0"/>
              <a:t>SMT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139" y="945499"/>
            <a:ext cx="1819501" cy="27218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8388" y="877942"/>
            <a:ext cx="1888292" cy="24882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08" y="921883"/>
            <a:ext cx="1723885" cy="1881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1885" y="3472825"/>
            <a:ext cx="2925792" cy="201866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7257" y="1166038"/>
            <a:ext cx="2057143" cy="177142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885" y="2932353"/>
            <a:ext cx="2474711" cy="270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8908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110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07705" y="401978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QR5224T-126601B-1R RJ12 6P6C </a:t>
            </a:r>
            <a:r>
              <a:rPr lang="zh-CN" altLang="en-US" dirty="0"/>
              <a:t>双口带支架 圆针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885" y="839177"/>
            <a:ext cx="2032048" cy="20199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5360" y="866450"/>
            <a:ext cx="2760493" cy="21378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136" y="850714"/>
            <a:ext cx="3184882" cy="22409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3102" y="3497236"/>
            <a:ext cx="2897916" cy="191862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412" y="3088972"/>
            <a:ext cx="2522082" cy="248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378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111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00232" y="388629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QR5225-1166N11B-1R RJ11 6P6C  180° </a:t>
            </a:r>
            <a:r>
              <a:rPr lang="zh-CN" altLang="en-US" dirty="0"/>
              <a:t>全塑 扁针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12" y="3088972"/>
            <a:ext cx="2522082" cy="248024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039" y="833331"/>
            <a:ext cx="1304925" cy="20763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872" y="885937"/>
            <a:ext cx="2019048" cy="18857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2200" y="833331"/>
            <a:ext cx="2384303" cy="20707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4128" y="3143359"/>
            <a:ext cx="2733660" cy="237147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2663" y="3185550"/>
            <a:ext cx="3237263" cy="20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9046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112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00232" y="388629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QR5521-1466XXX-1R  </a:t>
            </a:r>
            <a:r>
              <a:rPr lang="pt-BR" altLang="zh-CN" dirty="0" smtClean="0"/>
              <a:t> RJ11 </a:t>
            </a:r>
            <a:r>
              <a:rPr lang="pt-BR" altLang="zh-CN" dirty="0"/>
              <a:t>1X4 90</a:t>
            </a:r>
            <a:r>
              <a:rPr lang="zh-CN" altLang="pt-BR" dirty="0"/>
              <a:t>度</a:t>
            </a:r>
            <a:r>
              <a:rPr lang="pt-BR" altLang="zh-CN" dirty="0"/>
              <a:t>DIP</a:t>
            </a:r>
            <a:r>
              <a:rPr lang="zh-CN" altLang="pt-BR" dirty="0"/>
              <a:t>全塑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850379"/>
            <a:ext cx="2880320" cy="17495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127" y="945499"/>
            <a:ext cx="3592404" cy="14649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793" y="2391338"/>
            <a:ext cx="3851995" cy="14401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6022" y="877452"/>
            <a:ext cx="1304762" cy="250476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091" y="2885652"/>
            <a:ext cx="2933223" cy="23493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8144" y="3960639"/>
            <a:ext cx="2687410" cy="166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096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113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00232" y="388629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QR5521-1466XXX-1R  </a:t>
            </a:r>
            <a:r>
              <a:rPr lang="pt-BR" altLang="zh-CN" dirty="0" smtClean="0"/>
              <a:t> RJ11 </a:t>
            </a:r>
            <a:r>
              <a:rPr lang="pt-BR" altLang="zh-CN" dirty="0"/>
              <a:t>1X4 90</a:t>
            </a:r>
            <a:r>
              <a:rPr lang="zh-CN" altLang="pt-BR" dirty="0"/>
              <a:t>度</a:t>
            </a:r>
            <a:r>
              <a:rPr lang="pt-BR" altLang="zh-CN" dirty="0"/>
              <a:t>DIP</a:t>
            </a:r>
            <a:r>
              <a:rPr lang="zh-CN" altLang="pt-BR" dirty="0"/>
              <a:t>全塑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091" y="2885652"/>
            <a:ext cx="2933223" cy="23493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86" y="799104"/>
            <a:ext cx="1968069" cy="19482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4279" y="871859"/>
            <a:ext cx="1457596" cy="22206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1258" y="871859"/>
            <a:ext cx="1859050" cy="232181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4288" y="1060723"/>
            <a:ext cx="1580952" cy="20095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8380" y="3313194"/>
            <a:ext cx="3387779" cy="230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560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114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00232" y="388629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QR5321-1144X1B-1R  RJ11 4P4C </a:t>
            </a:r>
            <a:r>
              <a:rPr lang="pt-BR" altLang="zh-CN" dirty="0" smtClean="0"/>
              <a:t>DIP</a:t>
            </a:r>
            <a:r>
              <a:rPr lang="zh-CN" altLang="en-US" dirty="0" smtClean="0"/>
              <a:t>全</a:t>
            </a:r>
            <a:r>
              <a:rPr lang="zh-CN" altLang="en-US" dirty="0"/>
              <a:t>塑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091" y="2885652"/>
            <a:ext cx="2933223" cy="23493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063" y="1004329"/>
            <a:ext cx="2175590" cy="179088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772" y="819856"/>
            <a:ext cx="1285714" cy="20952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5769" y="956820"/>
            <a:ext cx="1173980" cy="25896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0865" y="889745"/>
            <a:ext cx="2742857" cy="27238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0192" y="3737345"/>
            <a:ext cx="2694406" cy="186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3163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>
          <a:xfrm>
            <a:off x="3088481" y="5415857"/>
            <a:ext cx="2895600" cy="306722"/>
          </a:xfrm>
        </p:spPr>
        <p:txBody>
          <a:bodyPr/>
          <a:lstStyle/>
          <a:p>
            <a:fld id="{9A0DB2DC-4C9A-4742-B13C-FB6460FD3503}" type="slidenum">
              <a:rPr lang="zh-CN" altLang="en-US"/>
              <a:pPr/>
              <a:t>115</a:t>
            </a:fld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214282" y="764620"/>
            <a:ext cx="8643998" cy="133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00232" y="59512"/>
            <a:ext cx="550072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RJ11 </a:t>
            </a:r>
            <a:r>
              <a:rPr lang="zh-CN" altLang="en-US" b="1" dirty="0" smtClean="0">
                <a:solidFill>
                  <a:srgbClr val="FF0000"/>
                </a:solidFill>
                <a:latin typeface="Arial Black" panose="020B0A04020102020204" charset="0"/>
                <a:cs typeface="Arial Black" panose="020B0A04020102020204" charset="0"/>
              </a:rPr>
              <a:t>系列</a:t>
            </a:r>
            <a:endParaRPr lang="en-US" b="1" dirty="0" smtClean="0">
              <a:solidFill>
                <a:srgbClr val="FF0000"/>
              </a:soli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00232" y="388629"/>
            <a:ext cx="723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dirty="0"/>
              <a:t>QR5521-116601H-1R  RJ11 6P6C </a:t>
            </a:r>
            <a:r>
              <a:rPr lang="zh-CN" altLang="pt-BR" dirty="0"/>
              <a:t>灰色 全塑</a:t>
            </a:r>
            <a:endParaRPr lang="zh-CN" alt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57290" y="1104094"/>
            <a:ext cx="75605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" y="15797"/>
            <a:ext cx="1548086" cy="569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812053"/>
            <a:ext cx="1899159" cy="25406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222" y="809324"/>
            <a:ext cx="1786550" cy="23139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5883" y="809324"/>
            <a:ext cx="2702397" cy="268257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872" y="3639704"/>
            <a:ext cx="1914286" cy="168571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1912" y="3579518"/>
            <a:ext cx="3000253" cy="210656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282" y="3370867"/>
            <a:ext cx="3135651" cy="204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5343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4123</TotalTime>
  <Words>2170</Words>
  <Application>Microsoft Office PowerPoint</Application>
  <PresentationFormat>自定义</PresentationFormat>
  <Paragraphs>478</Paragraphs>
  <Slides>115</Slides>
  <Notes>115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115</vt:i4>
      </vt:variant>
    </vt:vector>
  </HeadingPairs>
  <TitlesOfParts>
    <vt:vector size="124" baseType="lpstr">
      <vt:lpstr>標楷體</vt:lpstr>
      <vt:lpstr>新細明體</vt:lpstr>
      <vt:lpstr>华文中宋</vt:lpstr>
      <vt:lpstr>宋体</vt:lpstr>
      <vt:lpstr>Arial</vt:lpstr>
      <vt:lpstr>Arial Black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微软用户</cp:lastModifiedBy>
  <cp:revision>675</cp:revision>
  <dcterms:created xsi:type="dcterms:W3CDTF">2018-07-29T02:28:00Z</dcterms:created>
  <dcterms:modified xsi:type="dcterms:W3CDTF">2024-09-10T01:18:47Z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